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9" r:id="rId2"/>
    <p:sldId id="313" r:id="rId3"/>
    <p:sldId id="315" r:id="rId4"/>
    <p:sldId id="333" r:id="rId5"/>
    <p:sldId id="330" r:id="rId6"/>
    <p:sldId id="336" r:id="rId7"/>
    <p:sldId id="349" r:id="rId8"/>
    <p:sldId id="339" r:id="rId9"/>
    <p:sldId id="335" r:id="rId10"/>
    <p:sldId id="348" r:id="rId11"/>
    <p:sldId id="347" r:id="rId12"/>
    <p:sldId id="338" r:id="rId13"/>
    <p:sldId id="342" r:id="rId14"/>
    <p:sldId id="344" r:id="rId15"/>
    <p:sldId id="345" r:id="rId16"/>
  </p:sldIdLst>
  <p:sldSz cx="9144000" cy="6858000" type="screen4x3"/>
  <p:notesSz cx="6881813" cy="100028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8E"/>
    <a:srgbClr val="993300"/>
    <a:srgbClr val="663300"/>
    <a:srgbClr val="CC0000"/>
    <a:srgbClr val="008000"/>
    <a:srgbClr val="FF00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54" y="-84"/>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730"/>
          </a:xfrm>
          <a:prstGeom prst="rect">
            <a:avLst/>
          </a:prstGeom>
        </p:spPr>
        <p:txBody>
          <a:bodyPr vert="horz" lIns="188431" tIns="94215" rIns="188431" bIns="94215" rtlCol="0"/>
          <a:lstStyle>
            <a:lvl1pPr algn="l">
              <a:defRPr sz="2500"/>
            </a:lvl1pPr>
          </a:lstStyle>
          <a:p>
            <a:pPr>
              <a:defRPr/>
            </a:pPr>
            <a:endParaRPr lang="de-CH"/>
          </a:p>
        </p:txBody>
      </p:sp>
      <p:sp>
        <p:nvSpPr>
          <p:cNvPr id="3" name="Datumsplatzhalter 2"/>
          <p:cNvSpPr>
            <a:spLocks noGrp="1"/>
          </p:cNvSpPr>
          <p:nvPr>
            <p:ph type="dt" sz="quarter" idx="1"/>
          </p:nvPr>
        </p:nvSpPr>
        <p:spPr>
          <a:xfrm>
            <a:off x="3896509" y="0"/>
            <a:ext cx="2985305" cy="501730"/>
          </a:xfrm>
          <a:prstGeom prst="rect">
            <a:avLst/>
          </a:prstGeom>
        </p:spPr>
        <p:txBody>
          <a:bodyPr vert="horz" lIns="188431" tIns="94215" rIns="188431" bIns="94215" rtlCol="0"/>
          <a:lstStyle>
            <a:lvl1pPr algn="r">
              <a:defRPr sz="2500"/>
            </a:lvl1pPr>
          </a:lstStyle>
          <a:p>
            <a:pPr>
              <a:defRPr/>
            </a:pPr>
            <a:fld id="{C0683970-859C-46F2-8DD0-9FCF166DB132}" type="datetimeFigureOut">
              <a:rPr lang="de-CH"/>
              <a:pPr>
                <a:defRPr/>
              </a:pPr>
              <a:t>26.03.2014</a:t>
            </a:fld>
            <a:endParaRPr lang="de-CH"/>
          </a:p>
        </p:txBody>
      </p:sp>
      <p:sp>
        <p:nvSpPr>
          <p:cNvPr id="4" name="Fußzeilenplatzhalter 3"/>
          <p:cNvSpPr>
            <a:spLocks noGrp="1"/>
          </p:cNvSpPr>
          <p:nvPr>
            <p:ph type="ftr" sz="quarter" idx="2"/>
          </p:nvPr>
        </p:nvSpPr>
        <p:spPr>
          <a:xfrm>
            <a:off x="0" y="9501109"/>
            <a:ext cx="2982119" cy="498554"/>
          </a:xfrm>
          <a:prstGeom prst="rect">
            <a:avLst/>
          </a:prstGeom>
        </p:spPr>
        <p:txBody>
          <a:bodyPr vert="horz" lIns="188431" tIns="94215" rIns="188431" bIns="94215" rtlCol="0" anchor="b"/>
          <a:lstStyle>
            <a:lvl1pPr algn="l">
              <a:defRPr sz="2500"/>
            </a:lvl1pPr>
          </a:lstStyle>
          <a:p>
            <a:pPr>
              <a:defRPr/>
            </a:pPr>
            <a:endParaRPr lang="de-CH"/>
          </a:p>
        </p:txBody>
      </p:sp>
      <p:sp>
        <p:nvSpPr>
          <p:cNvPr id="5" name="Foliennummernplatzhalter 4"/>
          <p:cNvSpPr>
            <a:spLocks noGrp="1"/>
          </p:cNvSpPr>
          <p:nvPr>
            <p:ph type="sldNum" sz="quarter" idx="3"/>
          </p:nvPr>
        </p:nvSpPr>
        <p:spPr>
          <a:xfrm>
            <a:off x="3896509" y="9501109"/>
            <a:ext cx="2985305" cy="498554"/>
          </a:xfrm>
          <a:prstGeom prst="rect">
            <a:avLst/>
          </a:prstGeom>
        </p:spPr>
        <p:txBody>
          <a:bodyPr vert="horz" lIns="188431" tIns="94215" rIns="188431" bIns="94215" rtlCol="0" anchor="b"/>
          <a:lstStyle>
            <a:lvl1pPr algn="r">
              <a:defRPr sz="2500"/>
            </a:lvl1pPr>
          </a:lstStyle>
          <a:p>
            <a:pPr>
              <a:defRPr/>
            </a:pPr>
            <a:fld id="{3BCDFA57-C7CE-41BE-A099-493566840C67}" type="slidenum">
              <a:rPr lang="de-CH"/>
              <a:pPr>
                <a:defRPr/>
              </a:pPr>
              <a:t>‹Nr.›</a:t>
            </a:fld>
            <a:endParaRPr lang="de-CH"/>
          </a:p>
        </p:txBody>
      </p:sp>
    </p:spTree>
    <p:extLst>
      <p:ext uri="{BB962C8B-B14F-4D97-AF65-F5344CB8AC3E}">
        <p14:creationId xmlns:p14="http://schemas.microsoft.com/office/powerpoint/2010/main" val="2911065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119" cy="501730"/>
          </a:xfrm>
          <a:prstGeom prst="rect">
            <a:avLst/>
          </a:prstGeom>
        </p:spPr>
        <p:txBody>
          <a:bodyPr vert="horz" lIns="188431" tIns="94215" rIns="188431" bIns="94215" rtlCol="0"/>
          <a:lstStyle>
            <a:lvl1pPr algn="l">
              <a:defRPr sz="2500"/>
            </a:lvl1pPr>
          </a:lstStyle>
          <a:p>
            <a:pPr>
              <a:defRPr/>
            </a:pPr>
            <a:endParaRPr lang="de-CH"/>
          </a:p>
        </p:txBody>
      </p:sp>
      <p:sp>
        <p:nvSpPr>
          <p:cNvPr id="3" name="Datumsplatzhalter 2"/>
          <p:cNvSpPr>
            <a:spLocks noGrp="1"/>
          </p:cNvSpPr>
          <p:nvPr>
            <p:ph type="dt" idx="1"/>
          </p:nvPr>
        </p:nvSpPr>
        <p:spPr>
          <a:xfrm>
            <a:off x="3896509" y="0"/>
            <a:ext cx="2985305" cy="501730"/>
          </a:xfrm>
          <a:prstGeom prst="rect">
            <a:avLst/>
          </a:prstGeom>
        </p:spPr>
        <p:txBody>
          <a:bodyPr vert="horz" lIns="188431" tIns="94215" rIns="188431" bIns="94215" rtlCol="0"/>
          <a:lstStyle>
            <a:lvl1pPr algn="r">
              <a:defRPr sz="2500"/>
            </a:lvl1pPr>
          </a:lstStyle>
          <a:p>
            <a:pPr>
              <a:defRPr/>
            </a:pPr>
            <a:fld id="{E3950AD8-923A-4C38-A4E2-B03305CB5B76}" type="datetimeFigureOut">
              <a:rPr lang="de-CH"/>
              <a:pPr>
                <a:defRPr/>
              </a:pPr>
              <a:t>26.03.2014</a:t>
            </a:fld>
            <a:endParaRPr lang="de-CH"/>
          </a:p>
        </p:txBody>
      </p:sp>
      <p:sp>
        <p:nvSpPr>
          <p:cNvPr id="4" name="Folienbildplatzhalter 3"/>
          <p:cNvSpPr>
            <a:spLocks noGrp="1" noRot="1" noChangeAspect="1"/>
          </p:cNvSpPr>
          <p:nvPr>
            <p:ph type="sldImg" idx="2"/>
          </p:nvPr>
        </p:nvSpPr>
        <p:spPr>
          <a:xfrm>
            <a:off x="941388" y="750888"/>
            <a:ext cx="5000625" cy="3751262"/>
          </a:xfrm>
          <a:prstGeom prst="rect">
            <a:avLst/>
          </a:prstGeom>
          <a:noFill/>
          <a:ln w="12700">
            <a:solidFill>
              <a:prstClr val="black"/>
            </a:solidFill>
          </a:ln>
        </p:spPr>
        <p:txBody>
          <a:bodyPr vert="horz" lIns="188431" tIns="94215" rIns="188431" bIns="94215" rtlCol="0" anchor="ctr"/>
          <a:lstStyle/>
          <a:p>
            <a:pPr lvl="0"/>
            <a:endParaRPr lang="de-CH" noProof="0" smtClean="0"/>
          </a:p>
        </p:txBody>
      </p:sp>
      <p:sp>
        <p:nvSpPr>
          <p:cNvPr id="5" name="Notizenplatzhalter 4"/>
          <p:cNvSpPr>
            <a:spLocks noGrp="1"/>
          </p:cNvSpPr>
          <p:nvPr>
            <p:ph type="body" sz="quarter" idx="3"/>
          </p:nvPr>
        </p:nvSpPr>
        <p:spPr>
          <a:xfrm>
            <a:off x="688182" y="4750554"/>
            <a:ext cx="5505450" cy="4502865"/>
          </a:xfrm>
          <a:prstGeom prst="rect">
            <a:avLst/>
          </a:prstGeom>
        </p:spPr>
        <p:txBody>
          <a:bodyPr vert="horz" lIns="188431" tIns="94215" rIns="188431" bIns="94215"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smtClean="0"/>
          </a:p>
        </p:txBody>
      </p:sp>
      <p:sp>
        <p:nvSpPr>
          <p:cNvPr id="6" name="Fußzeilenplatzhalter 5"/>
          <p:cNvSpPr>
            <a:spLocks noGrp="1"/>
          </p:cNvSpPr>
          <p:nvPr>
            <p:ph type="ftr" sz="quarter" idx="4"/>
          </p:nvPr>
        </p:nvSpPr>
        <p:spPr>
          <a:xfrm>
            <a:off x="0" y="9501109"/>
            <a:ext cx="2982119" cy="498554"/>
          </a:xfrm>
          <a:prstGeom prst="rect">
            <a:avLst/>
          </a:prstGeom>
        </p:spPr>
        <p:txBody>
          <a:bodyPr vert="horz" lIns="188431" tIns="94215" rIns="188431" bIns="94215" rtlCol="0" anchor="b"/>
          <a:lstStyle>
            <a:lvl1pPr algn="l">
              <a:defRPr sz="2500"/>
            </a:lvl1pPr>
          </a:lstStyle>
          <a:p>
            <a:pPr>
              <a:defRPr/>
            </a:pPr>
            <a:endParaRPr lang="de-CH"/>
          </a:p>
        </p:txBody>
      </p:sp>
      <p:sp>
        <p:nvSpPr>
          <p:cNvPr id="7" name="Foliennummernplatzhalter 6"/>
          <p:cNvSpPr>
            <a:spLocks noGrp="1"/>
          </p:cNvSpPr>
          <p:nvPr>
            <p:ph type="sldNum" sz="quarter" idx="5"/>
          </p:nvPr>
        </p:nvSpPr>
        <p:spPr>
          <a:xfrm>
            <a:off x="3896509" y="9501109"/>
            <a:ext cx="2985305" cy="498554"/>
          </a:xfrm>
          <a:prstGeom prst="rect">
            <a:avLst/>
          </a:prstGeom>
        </p:spPr>
        <p:txBody>
          <a:bodyPr vert="horz" lIns="188431" tIns="94215" rIns="188431" bIns="94215" rtlCol="0" anchor="b"/>
          <a:lstStyle>
            <a:lvl1pPr algn="r">
              <a:defRPr sz="2500"/>
            </a:lvl1pPr>
          </a:lstStyle>
          <a:p>
            <a:pPr>
              <a:defRPr/>
            </a:pPr>
            <a:fld id="{5CE0E945-EB47-4E25-B92A-BA249E6D6154}" type="slidenum">
              <a:rPr lang="de-CH"/>
              <a:pPr>
                <a:defRPr/>
              </a:pPr>
              <a:t>‹Nr.›</a:t>
            </a:fld>
            <a:endParaRPr lang="de-CH"/>
          </a:p>
        </p:txBody>
      </p:sp>
    </p:spTree>
    <p:extLst>
      <p:ext uri="{BB962C8B-B14F-4D97-AF65-F5344CB8AC3E}">
        <p14:creationId xmlns:p14="http://schemas.microsoft.com/office/powerpoint/2010/main" val="1670838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C92068-5409-485E-AB43-F98089BF872F}" type="slidenum">
              <a:rPr lang="de-CH" altLang="de-DE" sz="2500">
                <a:latin typeface="Arial" charset="0"/>
              </a:rPr>
              <a:pPr eaLnBrk="1" hangingPunct="1">
                <a:spcBef>
                  <a:spcPct val="0"/>
                </a:spcBef>
              </a:pPr>
              <a:t>1</a:t>
            </a:fld>
            <a:endParaRPr lang="de-CH" altLang="de-DE" sz="25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76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378386C-44D5-4C49-BF67-63B52B2CE64E}" type="slidenum">
              <a:rPr lang="de-CH" altLang="de-DE" sz="2500">
                <a:latin typeface="Arial" charset="0"/>
              </a:rPr>
              <a:pPr eaLnBrk="1" hangingPunct="1">
                <a:spcBef>
                  <a:spcPct val="0"/>
                </a:spcBef>
              </a:pPr>
              <a:t>10</a:t>
            </a:fld>
            <a:endParaRPr lang="de-CH" altLang="de-DE" sz="25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D1EF79-D7BD-4468-8F1A-6A85E39BE784}" type="slidenum">
              <a:rPr lang="de-CH" altLang="de-DE" sz="2500">
                <a:latin typeface="Arial" charset="0"/>
              </a:rPr>
              <a:pPr eaLnBrk="1" hangingPunct="1">
                <a:spcBef>
                  <a:spcPct val="0"/>
                </a:spcBef>
              </a:pPr>
              <a:t>11</a:t>
            </a:fld>
            <a:endParaRPr lang="de-CH" altLang="de-DE" sz="25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97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02E35AE-50E5-4FF8-8B90-F0D783BF9253}" type="slidenum">
              <a:rPr lang="de-CH" altLang="de-DE" sz="2500">
                <a:latin typeface="Arial" charset="0"/>
              </a:rPr>
              <a:pPr eaLnBrk="1" hangingPunct="1">
                <a:spcBef>
                  <a:spcPct val="0"/>
                </a:spcBef>
              </a:pPr>
              <a:t>12</a:t>
            </a:fld>
            <a:endParaRPr lang="de-CH" altLang="de-DE" sz="25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5B9A0A-CB43-4696-995B-B468AB70C707}" type="slidenum">
              <a:rPr lang="de-CH" altLang="de-DE" sz="2500">
                <a:latin typeface="Arial" charset="0"/>
              </a:rPr>
              <a:pPr eaLnBrk="1" hangingPunct="1">
                <a:spcBef>
                  <a:spcPct val="0"/>
                </a:spcBef>
              </a:pPr>
              <a:t>13</a:t>
            </a:fld>
            <a:endParaRPr lang="de-CH" altLang="de-DE" sz="25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2470CB-A8C5-4768-95E7-9697F5595B63}" type="slidenum">
              <a:rPr lang="de-CH" altLang="de-DE" sz="2500">
                <a:latin typeface="Arial" charset="0"/>
              </a:rPr>
              <a:pPr eaLnBrk="1" hangingPunct="1">
                <a:spcBef>
                  <a:spcPct val="0"/>
                </a:spcBef>
              </a:pPr>
              <a:t>14</a:t>
            </a:fld>
            <a:endParaRPr lang="de-CH" altLang="de-DE" sz="25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327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DE6FF4-6A06-4A7C-8E89-28A2976F8134}" type="slidenum">
              <a:rPr lang="de-CH" altLang="de-DE" sz="2500">
                <a:latin typeface="Arial" charset="0"/>
              </a:rPr>
              <a:pPr eaLnBrk="1" hangingPunct="1">
                <a:spcBef>
                  <a:spcPct val="0"/>
                </a:spcBef>
              </a:pPr>
              <a:t>15</a:t>
            </a:fld>
            <a:endParaRPr lang="de-CH" altLang="de-DE" sz="25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194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F48CB7-FBCA-42F4-B916-6968AC6DADC4}" type="slidenum">
              <a:rPr lang="de-CH" altLang="de-DE" sz="2500">
                <a:latin typeface="Arial" charset="0"/>
              </a:rPr>
              <a:pPr eaLnBrk="1" hangingPunct="1">
                <a:spcBef>
                  <a:spcPct val="0"/>
                </a:spcBef>
              </a:pPr>
              <a:t>2</a:t>
            </a:fld>
            <a:endParaRPr lang="de-CH" altLang="de-DE" sz="25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7FC992-05DF-4E46-9822-C940B52FF1E3}" type="slidenum">
              <a:rPr lang="de-CH" altLang="de-DE" sz="2500">
                <a:latin typeface="Arial" charset="0"/>
              </a:rPr>
              <a:pPr eaLnBrk="1" hangingPunct="1">
                <a:spcBef>
                  <a:spcPct val="0"/>
                </a:spcBef>
              </a:pPr>
              <a:t>3</a:t>
            </a:fld>
            <a:endParaRPr lang="de-CH" altLang="de-DE" sz="25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15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114877-1FFE-4E42-AA42-4505C0B70878}" type="slidenum">
              <a:rPr lang="de-CH" altLang="de-DE" sz="2500">
                <a:latin typeface="Arial" charset="0"/>
              </a:rPr>
              <a:pPr eaLnBrk="1" hangingPunct="1">
                <a:spcBef>
                  <a:spcPct val="0"/>
                </a:spcBef>
              </a:pPr>
              <a:t>4</a:t>
            </a:fld>
            <a:endParaRPr lang="de-CH" altLang="de-DE" sz="25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973F31D-4181-4534-8B4A-900C23C32D99}" type="slidenum">
              <a:rPr lang="de-CH" altLang="de-DE" sz="2500">
                <a:latin typeface="Arial" charset="0"/>
              </a:rPr>
              <a:pPr eaLnBrk="1" hangingPunct="1">
                <a:spcBef>
                  <a:spcPct val="0"/>
                </a:spcBef>
              </a:pPr>
              <a:t>5</a:t>
            </a:fld>
            <a:endParaRPr lang="de-CH" altLang="de-DE" sz="25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6D9DAC-0C04-4944-BDEB-C03A5C31316E}" type="slidenum">
              <a:rPr lang="de-CH" altLang="de-DE" sz="2500">
                <a:latin typeface="Arial" charset="0"/>
              </a:rPr>
              <a:pPr eaLnBrk="1" hangingPunct="1">
                <a:spcBef>
                  <a:spcPct val="0"/>
                </a:spcBef>
              </a:pPr>
              <a:t>6</a:t>
            </a:fld>
            <a:endParaRPr lang="de-CH" altLang="de-DE" sz="25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DA19AD-0672-436E-87CD-91DED8284555}" type="slidenum">
              <a:rPr lang="de-CH" altLang="de-DE" sz="2500">
                <a:latin typeface="Arial" charset="0"/>
              </a:rPr>
              <a:pPr eaLnBrk="1" hangingPunct="1">
                <a:spcBef>
                  <a:spcPct val="0"/>
                </a:spcBef>
              </a:pPr>
              <a:t>7</a:t>
            </a:fld>
            <a:endParaRPr lang="de-CH" altLang="de-DE" sz="25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56B296-3D56-485B-A71C-2D79316D1551}" type="slidenum">
              <a:rPr lang="de-CH" altLang="de-DE" sz="2500">
                <a:latin typeface="Arial" charset="0"/>
              </a:rPr>
              <a:pPr eaLnBrk="1" hangingPunct="1">
                <a:spcBef>
                  <a:spcPct val="0"/>
                </a:spcBef>
              </a:pPr>
              <a:t>8</a:t>
            </a:fld>
            <a:endParaRPr lang="de-CH" altLang="de-DE" sz="25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CH" altLang="de-DE" smtClean="0"/>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eaLnBrk="0" fontAlgn="base" hangingPunct="0">
              <a:spcBef>
                <a:spcPct val="30000"/>
              </a:spcBef>
              <a:spcAft>
                <a:spcPct val="0"/>
              </a:spcAft>
              <a:defRPr sz="1200">
                <a:solidFill>
                  <a:schemeClr val="tx1"/>
                </a:solidFill>
                <a:latin typeface="Calibri" pitchFamily="34" charset="0"/>
              </a:defRPr>
            </a:lvl6pPr>
            <a:lvl7pPr marL="2976258" indent="-228943" eaLnBrk="0" fontAlgn="base" hangingPunct="0">
              <a:spcBef>
                <a:spcPct val="30000"/>
              </a:spcBef>
              <a:spcAft>
                <a:spcPct val="0"/>
              </a:spcAft>
              <a:defRPr sz="1200">
                <a:solidFill>
                  <a:schemeClr val="tx1"/>
                </a:solidFill>
                <a:latin typeface="Calibri" pitchFamily="34" charset="0"/>
              </a:defRPr>
            </a:lvl7pPr>
            <a:lvl8pPr marL="3434144" indent="-228943" eaLnBrk="0" fontAlgn="base" hangingPunct="0">
              <a:spcBef>
                <a:spcPct val="30000"/>
              </a:spcBef>
              <a:spcAft>
                <a:spcPct val="0"/>
              </a:spcAft>
              <a:defRPr sz="1200">
                <a:solidFill>
                  <a:schemeClr val="tx1"/>
                </a:solidFill>
                <a:latin typeface="Calibri" pitchFamily="34" charset="0"/>
              </a:defRPr>
            </a:lvl8pPr>
            <a:lvl9pPr marL="3892029" indent="-228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A6EFA4-5C5D-4132-9202-A3A9C3A5CA2B}" type="slidenum">
              <a:rPr lang="de-CH" altLang="de-DE" sz="2500">
                <a:latin typeface="Arial" charset="0"/>
              </a:rPr>
              <a:pPr eaLnBrk="1" hangingPunct="1">
                <a:spcBef>
                  <a:spcPct val="0"/>
                </a:spcBef>
              </a:pPr>
              <a:t>9</a:t>
            </a:fld>
            <a:endParaRPr lang="de-CH" altLang="de-DE" sz="25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C466A3E-0B9F-4607-8534-D6D81946ACEF}" type="slidenum">
              <a:rPr lang="de-DE"/>
              <a:pPr>
                <a:defRPr/>
              </a:pPr>
              <a:t>‹Nr.›</a:t>
            </a:fld>
            <a:endParaRPr lang="de-DE"/>
          </a:p>
        </p:txBody>
      </p:sp>
    </p:spTree>
    <p:extLst>
      <p:ext uri="{BB962C8B-B14F-4D97-AF65-F5344CB8AC3E}">
        <p14:creationId xmlns:p14="http://schemas.microsoft.com/office/powerpoint/2010/main" val="87429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117D1D2-D842-40FF-AF70-A162F5943EDA}" type="slidenum">
              <a:rPr lang="de-DE"/>
              <a:pPr>
                <a:defRPr/>
              </a:pPr>
              <a:t>‹Nr.›</a:t>
            </a:fld>
            <a:endParaRPr lang="de-DE"/>
          </a:p>
        </p:txBody>
      </p:sp>
    </p:spTree>
    <p:extLst>
      <p:ext uri="{BB962C8B-B14F-4D97-AF65-F5344CB8AC3E}">
        <p14:creationId xmlns:p14="http://schemas.microsoft.com/office/powerpoint/2010/main" val="409272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37C3933-9047-4210-9DF4-1B13AE368838}" type="slidenum">
              <a:rPr lang="de-DE"/>
              <a:pPr>
                <a:defRPr/>
              </a:pPr>
              <a:t>‹Nr.›</a:t>
            </a:fld>
            <a:endParaRPr lang="de-DE"/>
          </a:p>
        </p:txBody>
      </p:sp>
    </p:spTree>
    <p:extLst>
      <p:ext uri="{BB962C8B-B14F-4D97-AF65-F5344CB8AC3E}">
        <p14:creationId xmlns:p14="http://schemas.microsoft.com/office/powerpoint/2010/main" val="411230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457C536-7642-4EA1-9947-3D1CB880D450}" type="slidenum">
              <a:rPr lang="de-DE"/>
              <a:pPr>
                <a:defRPr/>
              </a:pPr>
              <a:t>‹Nr.›</a:t>
            </a:fld>
            <a:endParaRPr lang="de-DE"/>
          </a:p>
        </p:txBody>
      </p:sp>
    </p:spTree>
    <p:extLst>
      <p:ext uri="{BB962C8B-B14F-4D97-AF65-F5344CB8AC3E}">
        <p14:creationId xmlns:p14="http://schemas.microsoft.com/office/powerpoint/2010/main" val="121559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7590590-5C21-41C1-8ED7-9FC388ACA10B}" type="slidenum">
              <a:rPr lang="de-DE"/>
              <a:pPr>
                <a:defRPr/>
              </a:pPr>
              <a:t>‹Nr.›</a:t>
            </a:fld>
            <a:endParaRPr lang="de-DE"/>
          </a:p>
        </p:txBody>
      </p:sp>
    </p:spTree>
    <p:extLst>
      <p:ext uri="{BB962C8B-B14F-4D97-AF65-F5344CB8AC3E}">
        <p14:creationId xmlns:p14="http://schemas.microsoft.com/office/powerpoint/2010/main" val="182765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718428A9-C4CB-4E4F-A00E-6BC743B36150}" type="slidenum">
              <a:rPr lang="de-DE"/>
              <a:pPr>
                <a:defRPr/>
              </a:pPr>
              <a:t>‹Nr.›</a:t>
            </a:fld>
            <a:endParaRPr lang="de-DE"/>
          </a:p>
        </p:txBody>
      </p:sp>
    </p:spTree>
    <p:extLst>
      <p:ext uri="{BB962C8B-B14F-4D97-AF65-F5344CB8AC3E}">
        <p14:creationId xmlns:p14="http://schemas.microsoft.com/office/powerpoint/2010/main" val="61372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608D61-23BC-4744-AD77-E155D6931FDE}" type="slidenum">
              <a:rPr lang="de-DE"/>
              <a:pPr>
                <a:defRPr/>
              </a:pPr>
              <a:t>‹Nr.›</a:t>
            </a:fld>
            <a:endParaRPr lang="de-DE"/>
          </a:p>
        </p:txBody>
      </p:sp>
    </p:spTree>
    <p:extLst>
      <p:ext uri="{BB962C8B-B14F-4D97-AF65-F5344CB8AC3E}">
        <p14:creationId xmlns:p14="http://schemas.microsoft.com/office/powerpoint/2010/main" val="228705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1AE87CDD-214C-4707-8485-B246BF255F69}" type="slidenum">
              <a:rPr lang="de-DE"/>
              <a:pPr>
                <a:defRPr/>
              </a:pPr>
              <a:t>‹Nr.›</a:t>
            </a:fld>
            <a:endParaRPr lang="de-DE"/>
          </a:p>
        </p:txBody>
      </p:sp>
    </p:spTree>
    <p:extLst>
      <p:ext uri="{BB962C8B-B14F-4D97-AF65-F5344CB8AC3E}">
        <p14:creationId xmlns:p14="http://schemas.microsoft.com/office/powerpoint/2010/main" val="222614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94BBE73-36D4-46B5-8963-58971367045F}" type="slidenum">
              <a:rPr lang="de-DE"/>
              <a:pPr>
                <a:defRPr/>
              </a:pPr>
              <a:t>‹Nr.›</a:t>
            </a:fld>
            <a:endParaRPr lang="de-DE"/>
          </a:p>
        </p:txBody>
      </p:sp>
    </p:spTree>
    <p:extLst>
      <p:ext uri="{BB962C8B-B14F-4D97-AF65-F5344CB8AC3E}">
        <p14:creationId xmlns:p14="http://schemas.microsoft.com/office/powerpoint/2010/main" val="32502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72EFE1B-8392-42C5-B5FA-CD4C33A081EF}" type="slidenum">
              <a:rPr lang="de-DE"/>
              <a:pPr>
                <a:defRPr/>
              </a:pPr>
              <a:t>‹Nr.›</a:t>
            </a:fld>
            <a:endParaRPr lang="de-DE"/>
          </a:p>
        </p:txBody>
      </p:sp>
    </p:spTree>
    <p:extLst>
      <p:ext uri="{BB962C8B-B14F-4D97-AF65-F5344CB8AC3E}">
        <p14:creationId xmlns:p14="http://schemas.microsoft.com/office/powerpoint/2010/main" val="7204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5322747-F708-4C13-ABE1-1E8470BAD69A}" type="slidenum">
              <a:rPr lang="de-DE"/>
              <a:pPr>
                <a:defRPr/>
              </a:pPr>
              <a:t>‹Nr.›</a:t>
            </a:fld>
            <a:endParaRPr lang="de-DE"/>
          </a:p>
        </p:txBody>
      </p:sp>
    </p:spTree>
    <p:extLst>
      <p:ext uri="{BB962C8B-B14F-4D97-AF65-F5344CB8AC3E}">
        <p14:creationId xmlns:p14="http://schemas.microsoft.com/office/powerpoint/2010/main" val="33687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4553AC6-DFA8-4D05-85E8-01D51B7159F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hyperlink" Target="http://www.google.ch/url?sa=i&amp;rct=j&amp;q=&amp;esrc=s&amp;frm=1&amp;source=images&amp;cd=&amp;cad=rja&amp;docid=q83wJ5IgSu-CJM&amp;tbnid=nStTEgy28KYzKM:&amp;ved=0CAUQjRw&amp;url=http://www.schulefrick.ch/gesamt/graemien/schulsozialarbeit&amp;ei=6EdVUajABMvTPOfegLgN&amp;bvm=bv.44442042,d.bGE&amp;psig=AFQjCNHUk87QAMSt207yrd8-5EZlBWKDLg&amp;ust=1364629793566061" TargetMode="Externa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2.png"/><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30.png"/><Relationship Id="rId9"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18" Type="http://schemas.openxmlformats.org/officeDocument/2006/relationships/image" Target="../media/image18.png"/><Relationship Id="rId26" Type="http://schemas.openxmlformats.org/officeDocument/2006/relationships/image" Target="http://www.kinematik.com/Portals/175751/images/roche_logo.jpg" TargetMode="External"/><Relationship Id="rId3" Type="http://schemas.openxmlformats.org/officeDocument/2006/relationships/image" Target="../media/image2.png"/><Relationship Id="rId21" Type="http://schemas.openxmlformats.org/officeDocument/2006/relationships/image" Target="http://www.daetwiler.com/css/img/logo.png" TargetMode="External"/><Relationship Id="rId7"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7.jpeg"/><Relationship Id="rId25" Type="http://schemas.openxmlformats.org/officeDocument/2006/relationships/image" Target="../media/image63.jpeg"/><Relationship Id="rId2" Type="http://schemas.openxmlformats.org/officeDocument/2006/relationships/notesSlide" Target="../notesSlides/notesSlide15.xml"/><Relationship Id="rId16" Type="http://schemas.openxmlformats.org/officeDocument/2006/relationships/image" Target="http://www.stoeckli-gartenbau.ch/img/logo_stoeckli.png" TargetMode="External"/><Relationship Id="rId20" Type="http://schemas.openxmlformats.org/officeDocument/2006/relationships/image" Target="../media/image20.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cid:image001.jpg@01CF3C62.740B4170" TargetMode="External"/><Relationship Id="rId24" Type="http://schemas.openxmlformats.org/officeDocument/2006/relationships/image" Target="http://www.leuenberger-ag.ch/images/design/default/DE/logo.png" TargetMode="External"/><Relationship Id="rId5" Type="http://schemas.openxmlformats.org/officeDocument/2006/relationships/image" Target="../media/image9.jpeg"/><Relationship Id="rId15" Type="http://schemas.openxmlformats.org/officeDocument/2006/relationships/image" Target="../media/image62.png"/><Relationship Id="rId23" Type="http://schemas.openxmlformats.org/officeDocument/2006/relationships/image" Target="../media/image22.png"/><Relationship Id="rId28" Type="http://schemas.openxmlformats.org/officeDocument/2006/relationships/image" Target="../media/image25.jpeg"/><Relationship Id="rId10" Type="http://schemas.openxmlformats.org/officeDocument/2006/relationships/image" Target="../media/image13.jpeg"/><Relationship Id="rId19" Type="http://schemas.openxmlformats.org/officeDocument/2006/relationships/image" Target="../media/image19.jpeg"/><Relationship Id="rId31" Type="http://schemas.openxmlformats.org/officeDocument/2006/relationships/image" Target="../media/image28.png"/><Relationship Id="rId4" Type="http://schemas.openxmlformats.org/officeDocument/2006/relationships/image" Target="../media/image61.png"/><Relationship Id="rId9" Type="http://schemas.openxmlformats.org/officeDocument/2006/relationships/image" Target="../media/image12.jpeg"/><Relationship Id="rId14" Type="http://schemas.openxmlformats.org/officeDocument/2006/relationships/image" Target="cid:image001.gif@01CF3C33.EEBBAFB0" TargetMode="External"/><Relationship Id="rId22" Type="http://schemas.openxmlformats.org/officeDocument/2006/relationships/image" Target="../media/image21.jpeg"/><Relationship Id="rId27" Type="http://schemas.openxmlformats.org/officeDocument/2006/relationships/image" Target="../media/image24.png"/><Relationship Id="rId30"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18" Type="http://schemas.openxmlformats.org/officeDocument/2006/relationships/image" Target="../media/image18.png"/><Relationship Id="rId26" Type="http://schemas.openxmlformats.org/officeDocument/2006/relationships/image" Target="http://www.kinematik.com/Portals/175751/images/roche_logo.jpg" TargetMode="External"/><Relationship Id="rId3" Type="http://schemas.openxmlformats.org/officeDocument/2006/relationships/image" Target="../media/image2.png"/><Relationship Id="rId21" Type="http://schemas.openxmlformats.org/officeDocument/2006/relationships/image" Target="http://www.daetwiler.com/css/img/logo.png" TargetMode="External"/><Relationship Id="rId7"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7.jpeg"/><Relationship Id="rId25" Type="http://schemas.openxmlformats.org/officeDocument/2006/relationships/image" Target="../media/image23.jpeg"/><Relationship Id="rId2" Type="http://schemas.openxmlformats.org/officeDocument/2006/relationships/notesSlide" Target="../notesSlides/notesSlide3.xml"/><Relationship Id="rId16" Type="http://schemas.openxmlformats.org/officeDocument/2006/relationships/image" Target="http://www.stoeckli-gartenbau.ch/img/logo_stoeckli.png" TargetMode="External"/><Relationship Id="rId20" Type="http://schemas.openxmlformats.org/officeDocument/2006/relationships/image" Target="../media/image20.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cid:image001.jpg@01CF3C62.740B4170" TargetMode="External"/><Relationship Id="rId24" Type="http://schemas.openxmlformats.org/officeDocument/2006/relationships/image" Target="http://www.leuenberger-ag.ch/images/design/default/DE/logo.png" TargetMode="External"/><Relationship Id="rId32" Type="http://schemas.openxmlformats.org/officeDocument/2006/relationships/image" Target="../media/image29.png"/><Relationship Id="rId5" Type="http://schemas.openxmlformats.org/officeDocument/2006/relationships/image" Target="../media/image9.jpeg"/><Relationship Id="rId15" Type="http://schemas.openxmlformats.org/officeDocument/2006/relationships/image" Target="../media/image16.png"/><Relationship Id="rId23" Type="http://schemas.openxmlformats.org/officeDocument/2006/relationships/image" Target="../media/image22.png"/><Relationship Id="rId28" Type="http://schemas.openxmlformats.org/officeDocument/2006/relationships/image" Target="../media/image25.jpeg"/><Relationship Id="rId10" Type="http://schemas.openxmlformats.org/officeDocument/2006/relationships/image" Target="../media/image13.jpeg"/><Relationship Id="rId19" Type="http://schemas.openxmlformats.org/officeDocument/2006/relationships/image" Target="../media/image19.jpeg"/><Relationship Id="rId31"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12.jpeg"/><Relationship Id="rId14" Type="http://schemas.openxmlformats.org/officeDocument/2006/relationships/image" Target="cid:image001.gif@01CF3C33.EEBBAFB0" TargetMode="External"/><Relationship Id="rId22" Type="http://schemas.openxmlformats.org/officeDocument/2006/relationships/image" Target="../media/image21.jpeg"/><Relationship Id="rId27" Type="http://schemas.openxmlformats.org/officeDocument/2006/relationships/image" Target="../media/image24.png"/><Relationship Id="rId30"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0.png"/><Relationship Id="rId9" Type="http://schemas.openxmlformats.org/officeDocument/2006/relationships/image" Target="../media/image37.jpeg"/></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I:\DCIM\100MSDCF\DSC05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0"/>
            <a:ext cx="10306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Schule Fr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181" y="4492766"/>
            <a:ext cx="24161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7"/>
          <p:cNvSpPr>
            <a:spLocks noChangeArrowheads="1"/>
          </p:cNvSpPr>
          <p:nvPr/>
        </p:nvSpPr>
        <p:spPr bwMode="auto">
          <a:xfrm>
            <a:off x="2111375" y="115888"/>
            <a:ext cx="5411788"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DE" altLang="de-DE" sz="6000" b="1" dirty="0">
                <a:solidFill>
                  <a:srgbClr val="993300"/>
                </a:solidFill>
                <a:latin typeface="Tahoma" pitchFamily="34" charset="0"/>
                <a:cs typeface="Tahoma" pitchFamily="34" charset="0"/>
              </a:rPr>
              <a:t>SCHULE</a:t>
            </a:r>
          </a:p>
          <a:p>
            <a:pPr algn="ctr" eaLnBrk="1" hangingPunct="1">
              <a:spcBef>
                <a:spcPct val="0"/>
              </a:spcBef>
              <a:buFontTx/>
              <a:buNone/>
            </a:pPr>
            <a:endParaRPr lang="de-DE" altLang="de-DE" sz="2800" b="1" dirty="0">
              <a:solidFill>
                <a:srgbClr val="993300"/>
              </a:solidFill>
              <a:latin typeface="Tahoma" pitchFamily="34" charset="0"/>
              <a:cs typeface="Tahoma" pitchFamily="34" charset="0"/>
            </a:endParaRPr>
          </a:p>
          <a:p>
            <a:pPr algn="ctr" eaLnBrk="1" hangingPunct="1">
              <a:spcBef>
                <a:spcPct val="0"/>
              </a:spcBef>
              <a:buFontTx/>
              <a:buNone/>
            </a:pPr>
            <a:r>
              <a:rPr lang="de-DE" altLang="de-DE" sz="4000" b="1" dirty="0">
                <a:solidFill>
                  <a:srgbClr val="993300"/>
                </a:solidFill>
                <a:latin typeface="Tahoma" pitchFamily="34" charset="0"/>
                <a:cs typeface="Tahoma" pitchFamily="34" charset="0"/>
              </a:rPr>
              <a:t>TRIFFT</a:t>
            </a:r>
          </a:p>
          <a:p>
            <a:pPr algn="ctr" eaLnBrk="1" hangingPunct="1">
              <a:spcBef>
                <a:spcPct val="0"/>
              </a:spcBef>
              <a:buFontTx/>
              <a:buNone/>
            </a:pPr>
            <a:endParaRPr lang="de-DE" altLang="de-DE" sz="2000" b="1" dirty="0">
              <a:solidFill>
                <a:srgbClr val="993300"/>
              </a:solidFill>
              <a:latin typeface="Tahoma" pitchFamily="34" charset="0"/>
              <a:cs typeface="Tahoma" pitchFamily="34" charset="0"/>
            </a:endParaRPr>
          </a:p>
          <a:p>
            <a:pPr algn="ctr" eaLnBrk="1" hangingPunct="1">
              <a:spcBef>
                <a:spcPct val="0"/>
              </a:spcBef>
              <a:buFontTx/>
              <a:buNone/>
            </a:pPr>
            <a:r>
              <a:rPr lang="de-DE" altLang="de-DE" sz="6000" b="1" dirty="0">
                <a:solidFill>
                  <a:srgbClr val="993300"/>
                </a:solidFill>
                <a:latin typeface="Tahoma" pitchFamily="34" charset="0"/>
                <a:cs typeface="Tahoma" pitchFamily="34" charset="0"/>
              </a:rPr>
              <a:t>WIRTSCHAFT</a:t>
            </a:r>
          </a:p>
          <a:p>
            <a:pPr algn="ctr" eaLnBrk="1" hangingPunct="1">
              <a:spcBef>
                <a:spcPct val="0"/>
              </a:spcBef>
              <a:buFontTx/>
              <a:buNone/>
            </a:pPr>
            <a:endParaRPr lang="de-DE" altLang="de-DE" sz="1600" b="1" dirty="0">
              <a:solidFill>
                <a:srgbClr val="993300"/>
              </a:solidFill>
              <a:latin typeface="Tahoma" pitchFamily="34" charset="0"/>
              <a:cs typeface="Tahoma" pitchFamily="34" charset="0"/>
            </a:endParaRPr>
          </a:p>
          <a:p>
            <a:pPr algn="ctr" eaLnBrk="1" hangingPunct="1">
              <a:spcBef>
                <a:spcPct val="0"/>
              </a:spcBef>
              <a:buFontTx/>
              <a:buNone/>
            </a:pPr>
            <a:r>
              <a:rPr lang="de-DE" altLang="de-DE" sz="6000" b="1" dirty="0">
                <a:solidFill>
                  <a:srgbClr val="993300"/>
                </a:solidFill>
                <a:latin typeface="Tahoma" pitchFamily="34" charset="0"/>
                <a:cs typeface="Tahoma" pitchFamily="34" charset="0"/>
              </a:rPr>
              <a:t>2014</a:t>
            </a:r>
          </a:p>
        </p:txBody>
      </p:sp>
      <p:sp>
        <p:nvSpPr>
          <p:cNvPr id="2" name="Textfeld 1"/>
          <p:cNvSpPr txBox="1"/>
          <p:nvPr/>
        </p:nvSpPr>
        <p:spPr>
          <a:xfrm>
            <a:off x="-500063" y="5978950"/>
            <a:ext cx="10306051" cy="923330"/>
          </a:xfrm>
          <a:prstGeom prst="rect">
            <a:avLst/>
          </a:prstGeom>
          <a:solidFill>
            <a:schemeClr val="bg1"/>
          </a:solidFill>
        </p:spPr>
        <p:txBody>
          <a:bodyPr wrap="square" rtlCol="0">
            <a:spAutoFit/>
          </a:bodyPr>
          <a:lstStyle/>
          <a:p>
            <a:endParaRPr lang="de-CH" dirty="0" smtClean="0"/>
          </a:p>
          <a:p>
            <a:endParaRPr lang="de-CH" dirty="0"/>
          </a:p>
          <a:p>
            <a:endParaRPr lang="de-CH" dirty="0"/>
          </a:p>
        </p:txBody>
      </p:sp>
      <p:pic>
        <p:nvPicPr>
          <p:cNvPr id="2051" name="Picture 4" descr="LPlus logo n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6236179"/>
            <a:ext cx="22701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Logo GEWERBE REGION FRICK-LAUFENBU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6111561"/>
            <a:ext cx="18843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6005653"/>
            <a:ext cx="1704404"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6195" y="6246498"/>
            <a:ext cx="202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p:txBody>
          <a:bodyPr/>
          <a:lstStyle/>
          <a:p>
            <a:pPr>
              <a:defRPr/>
            </a:pPr>
            <a:fld id="{2C466A3E-0B9F-4607-8534-D6D81946ACEF}" type="slidenum">
              <a:rPr lang="de-DE" smtClean="0"/>
              <a:pPr>
                <a:defRPr/>
              </a:pPr>
              <a:t>1</a:t>
            </a:fld>
            <a:endParaRPr lang="de-DE"/>
          </a:p>
        </p:txBody>
      </p:sp>
      <p:sp>
        <p:nvSpPr>
          <p:cNvPr id="5" name="Datumsplatzhalter 4"/>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1267"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1268"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1269"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Rent a Stift </a:t>
            </a:r>
          </a:p>
        </p:txBody>
      </p:sp>
      <p:pic>
        <p:nvPicPr>
          <p:cNvPr id="11272" name="Picture 2" descr="I:\DCIM\100MSDCF\DSC059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388" y="1196975"/>
            <a:ext cx="24193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2852738"/>
            <a:ext cx="2276475"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6838" y="1989138"/>
            <a:ext cx="22828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10</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2291"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2292"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2293"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Rent a Stift / Rent a Boss</a:t>
            </a:r>
          </a:p>
        </p:txBody>
      </p:sp>
      <p:sp>
        <p:nvSpPr>
          <p:cNvPr id="9227" name="Textfeld 1"/>
          <p:cNvSpPr txBox="1">
            <a:spLocks noChangeArrowheads="1"/>
          </p:cNvSpPr>
          <p:nvPr/>
        </p:nvSpPr>
        <p:spPr bwMode="auto">
          <a:xfrm>
            <a:off x="4945063" y="1030288"/>
            <a:ext cx="3959225" cy="2554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de-CH" altLang="de-DE" sz="1600" dirty="0" smtClean="0">
                <a:solidFill>
                  <a:schemeClr val="accent2"/>
                </a:solidFill>
              </a:rPr>
              <a:t>Der Auszubildende ist durch den «Chef» begleitet (wie in der Lehre wird er auch hier nicht allen gelassen). Er kann auch wertvolle Tipps für die Schüler geben, welche Qualifikationen und Kompetenzen für </a:t>
            </a:r>
            <a:r>
              <a:rPr lang="de-CH" altLang="de-DE" sz="1600" dirty="0">
                <a:solidFill>
                  <a:schemeClr val="accent2"/>
                </a:solidFill>
              </a:rPr>
              <a:t>einen Arbeitgeber </a:t>
            </a:r>
            <a:r>
              <a:rPr lang="de-CH" altLang="de-DE" sz="1600" dirty="0" smtClean="0">
                <a:solidFill>
                  <a:schemeClr val="accent2"/>
                </a:solidFill>
              </a:rPr>
              <a:t>wichtig sind. </a:t>
            </a:r>
          </a:p>
          <a:p>
            <a:pPr algn="just" eaLnBrk="1" hangingPunct="1">
              <a:defRPr/>
            </a:pPr>
            <a:r>
              <a:rPr lang="de-CH" altLang="de-DE" sz="1600" dirty="0" smtClean="0">
                <a:solidFill>
                  <a:schemeClr val="accent2"/>
                </a:solidFill>
              </a:rPr>
              <a:t>Welches </a:t>
            </a:r>
            <a:r>
              <a:rPr lang="de-CH" altLang="de-DE" sz="1600" dirty="0">
                <a:solidFill>
                  <a:schemeClr val="accent2"/>
                </a:solidFill>
              </a:rPr>
              <a:t>verhalten ist erwünscht? Was geht gar nicht? Welche Kriterien werden </a:t>
            </a:r>
            <a:r>
              <a:rPr lang="de-CH" altLang="de-DE" sz="1600" spc="-60" dirty="0">
                <a:solidFill>
                  <a:schemeClr val="accent2"/>
                </a:solidFill>
              </a:rPr>
              <a:t>bei der Auswahl künftiger </a:t>
            </a:r>
            <a:r>
              <a:rPr lang="de-CH" altLang="de-DE" sz="1600" spc="-60" dirty="0" smtClean="0">
                <a:solidFill>
                  <a:schemeClr val="accent2"/>
                </a:solidFill>
              </a:rPr>
              <a:t>Lehrlinge </a:t>
            </a:r>
            <a:r>
              <a:rPr lang="de-CH" altLang="de-DE" sz="1600" spc="-60" dirty="0">
                <a:solidFill>
                  <a:schemeClr val="accent2"/>
                </a:solidFill>
              </a:rPr>
              <a:t>beachtet?</a:t>
            </a:r>
          </a:p>
          <a:p>
            <a:pPr algn="just" eaLnBrk="1" hangingPunct="1">
              <a:defRPr/>
            </a:pPr>
            <a:endParaRPr lang="de-CH" sz="1600" spc="-40" dirty="0" smtClean="0"/>
          </a:p>
        </p:txBody>
      </p:sp>
      <p:pic>
        <p:nvPicPr>
          <p:cNvPr id="122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200" y="3716338"/>
            <a:ext cx="345440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4" descr="I:\DCIM\100MSDCF\DSC0598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1139825"/>
            <a:ext cx="34401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5" descr="I:\DCIM\100MSDCF\DSC058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0950" y="3446463"/>
            <a:ext cx="37592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11</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3315"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3316"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3317"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Schulsozialarbeit</a:t>
            </a:r>
          </a:p>
        </p:txBody>
      </p:sp>
      <p:sp>
        <p:nvSpPr>
          <p:cNvPr id="13320" name="Textfeld 8"/>
          <p:cNvSpPr txBox="1">
            <a:spLocks noChangeArrowheads="1"/>
          </p:cNvSpPr>
          <p:nvPr/>
        </p:nvSpPr>
        <p:spPr bwMode="auto">
          <a:xfrm>
            <a:off x="1346200" y="3175000"/>
            <a:ext cx="755808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pPr>
            <a:r>
              <a:rPr lang="de-CH" altLang="de-DE" sz="1800">
                <a:solidFill>
                  <a:srgbClr val="002F8E"/>
                </a:solidFill>
              </a:rPr>
              <a:t>„</a:t>
            </a:r>
            <a:r>
              <a:rPr lang="de-CH" altLang="de-DE" sz="1600">
                <a:solidFill>
                  <a:srgbClr val="002F8E"/>
                </a:solidFill>
              </a:rPr>
              <a:t>Persönlichkeitsentwicklung und ein gesundes Selbstbewusstsein sind für uns  grundlegende Voraussetzungen für die Schüler und Schülerinnen um sich dem Arbeitsmarkt zu stellen.</a:t>
            </a:r>
          </a:p>
          <a:p>
            <a:pPr algn="just">
              <a:buFontTx/>
              <a:buNone/>
            </a:pPr>
            <a:r>
              <a:rPr lang="de-CH" altLang="de-DE" sz="1600">
                <a:solidFill>
                  <a:srgbClr val="002F8E"/>
                </a:solidFill>
              </a:rPr>
              <a:t>In diesen zwei Bereichen will die SSA die jungen Menschen fordern und fördern.</a:t>
            </a:r>
          </a:p>
          <a:p>
            <a:pPr algn="just">
              <a:buFontTx/>
              <a:buNone/>
            </a:pPr>
            <a:r>
              <a:rPr lang="de-CH" altLang="de-DE" sz="1600">
                <a:solidFill>
                  <a:srgbClr val="002F8E"/>
                </a:solidFill>
              </a:rPr>
              <a:t>Dazu dient, den Schülerinnen ein realistisches Bild der Arbeitswelt zu vermitteln, ihre Stärken und Schwächen zu benennen und ihr Selbstbild mit dem ihrer Um-welt zu vergleichen.</a:t>
            </a:r>
          </a:p>
          <a:p>
            <a:pPr algn="just">
              <a:buFontTx/>
              <a:buNone/>
            </a:pPr>
            <a:r>
              <a:rPr lang="de-CH" altLang="de-DE" sz="1600">
                <a:solidFill>
                  <a:srgbClr val="002F8E"/>
                </a:solidFill>
              </a:rPr>
              <a:t>Ausserdem können sich die einzelnen Schülerinnen direkt  und freiwillig an uns wenden.In Einzelgesprächen versuchen wir  ihre Ängste und Sorgen heraus-zufinden, in ihrer Lösung behilflich zu sein und die Jugendlichen  zu stärken.</a:t>
            </a:r>
            <a:endParaRPr lang="de-CH" altLang="de-DE" sz="1600">
              <a:solidFill>
                <a:schemeClr val="accent2"/>
              </a:solidFill>
            </a:endParaRPr>
          </a:p>
        </p:txBody>
      </p:sp>
      <p:sp>
        <p:nvSpPr>
          <p:cNvPr id="13321" name="AutoShape 11" descr="data:image/jpeg;base64,/9j/4AAQSkZJRgABAQAAAQABAAD/2wCEAAkGBhQSEBUUEhQUFRUWGBYXGBcYGBgaFhgYFhccHRodGBYXGyYeGBkjGhcYHy8gIycpLCwsGB4xNTAqNSYrLCkBCQoKDgwOGg8PGiwkHyQsLCwsLCwsLCwsLCwpLCwsLCksLCwsLCwsLCwsLCwsLCksLCwsLCkpLCkpLCwsLCwsLP/AABEIALcBEwMBIgACEQEDEQH/xAAcAAACAgMBAQAAAAAAAAAAAAAABgUHAgMEAQj/xABGEAABAwEFBAcDCQYGAQUAAAABAAIDEQQFEiExBkFRYQcTInGBkaGxwdEUIzJCUnKS4fAzYoKisvEVJGNzwtLyQ5Ojs+L/xAAZAQEAAwEBAAAAAAAAAAAAAAAAAQIDBAX/xAAmEQACAgICAgICAgMAAAAAAAAAAQIRAyESMQRBImEyURMjFEJS/9oADAMBAAIRAxEAPwC8UIQgBCEIAQhCAEIXBet9w2dmOV4Da4eJLjoABvS6B3oXDdl+Q2hmOGRrmggHdQncQdCu5ACEIQAhCEAIQhACEIQAhCEAIQhACEIQAhCEAIQhACEIQAhCEAIQhACEIQAhCEAIQua8bwZBE+WVwaxgLnHkPadwG9Ac1+bQRWSPHM6gOgyqaa67gkh/TbZg59I5HCnZoW5u31z7I0z9FXG3m17rwnL2jC1owMZWpArvIyxEmppyG5K0FlzzWTkaKJZ+0PTRNLE6OCEQ4hTGXY3AHWlWhoy3mqrZt7vBILq8e/j381otU1chpwWBaKZDPjRR32TVdE7d18EgtrhqRX8q6HmrY2N6RMRhspje91Q3rK6DdUUJNNNVRAY6vBMGzN+yWSZsseEuafrCo0ppluKjp6Jas+n0JJ2V6T4bUQyUCKQkAdqrXF2QDa51ruTstk0+jJqgQhCkgEIQgBCEIAQhCAEIQgBCEIAQhCAEIQgBCEIAQhCAEIQgBCEIAQhCAFTnTPtIXyssrHdhlHvpvkNaA/dbQ04v5K418tXpbnS2mV7xm6V7z3ucTQd2izm9F4K2eWGyF5IaAANdw8lK2LY2SUbw07+XcmnYS6WuYXOaK5apzhsYaOS43N3o74Y41sqS3bLhjaAZiteVFxOsHWNAYx+Mbg2or37lcM93RuOIsaTxK1G749cLa9yurLuEfRUti2bkLjjYf1zXRa9n3CjQwjiT7uKs6VuSiLazLRQ2yVijQgQMfZ5muplXI6UPevorZ692WmzRysNagA8Q4ZOBG4g1VK3pZA9pFN2XemzoYvwFktmdTEHY288gHeVB5rXFOzizQos9CELpOYEIQgBCEIAQhCAFyT3tEyuKRgpuxCvlVKW2O1JzijNAMnOGriNw5e1VxJanSPIBNNSsJ5q6NoYm+ywrx6TcLiI2NoN7iTXyotdj6TnE9tjCORLT61CQB3rIQLD+WX7NniS9FyXXtdBNliwO+y+gr3HQqaVCMtBZkc2py2V22MVGTOLoTo45uj795b7FtDN6kYyx10WShYRShzQ5pBBFQRmCDwKzXQYghCEAIQhACEIQAhCEAIQhAC+fOkHZ/wCTXjJRtI3nrWcKOzIHc6o7gF9Bqpum67SH2ecVoQ6J3AUOJviav8lnkWi8Hsy2EmHV0TPI9KuwUHzWLnRMVtlIaaanILgPSiZOlaPpEBcP+INJo1wKgLwsbQKyzuHKoAUey0tb9BwcO/NbKzVfY3dcMwTzS/e19BpLWtrRdT7M8x4658PBKwtLw4lrS52dK6D3Jdky0dJtbz9OMtB37lz7NNkgvWHq3BuN7aE/RzycD3gkeK2STWtw7bGBvAmh99VjPASGHRzXDfnrx8kXxZzThyR9AoXjdF6u080EIQgBCEIAURtPeRhgOHJzzhbyrqfJS6SNt7VWVrfsNJ8XfkFlllxiaY43IQb5tJLgxupy/XJTty3IGMzFSdVFXdZMdqcTnhoPTNO1mgGELzm70erGKSshbTcTDnQVUFbrtLK6juVgCELgvKyBwIIVuD7Fp6K8a+uR19D+uC522kxuy0O7gVMXrdJacTfzyURa4sQr59+4on6ZhPHRYewO1IaRA89hx7FfquP1fun0PerEXzrd9sLT3aq7dj77+UWcEmr29l3E8D4j1BXXhn/qzjyRraJ1CELpMQQhCAEIQgBCEIAQhCAEgbfiWeQ2bC3qzGHgmv0hvA4gp/UNtJYsTA8asyP3XZHy1WeRNx0dHjuKnUvZXuwsbo43xvyLXUopu3sca4M3buH5Lns1h6vE41Bc6vIim7xUlG4UXn+z0eKWhNtGykRNZnSyv5ZDPcANAtlkuMBwIYGtGg1PimW1OYNSl2334S7qoRnvdwC6PRrGC7JZ7aMI5foJXkeGSEEUB8lJi+I29l2IHuIA8dFCbQXuwkCOjnaAa+NVVI1m4pErHCw5ineuC0OpUVquCzlzW1BPMbvBeYy5wJRmOSScT6As0uJjXcQD5iq2qF2NmxWCA/uU/CSPcppdqdo8N6YIQhSQCEIQAq1v2fG+R/F1PCvwVhXhNgie4agFVxeI+brxNfVcflPpHT463ZEXFJ89JzcU4xSANqSq6uy2YLW8cz7Sp6+LfDE2s8pqfq6+TQuWK2elrjbGU3i3cVHXlfJaMhXcl+670Y9w6vFQ50c2hIGpG46Ltv1lXNLTTLLhiplXlVa2+iUo9oweyRzcUj8I4AAa96X7QzC4gmoPhkfgfas5Nketdikc97jrV2VfaO5d01wCKMAVJHMnwzVZpUVqUtNC3aosD67jr+vH1TbsFf8A1FpaCew/sOrwJyPgaeqXLWzE0g/r9e9clmlIPNuqrGVbOWcPR9JIS5sRf/ymzgOPzjMncxuPuPMJjXpxfJWjgap0CEIViAQhCAEIQgBCEIAWMkYcCDmDkVkhAKF/WJ0QyaSwZ4qZCvHgc1BTzE0AO/0Wzpd29NkjbZ4aGR9DIdcMddPvP05Cp1IS7dm0LJWNcDkc+47wea4csOMrR6OHK5LfZne0z8JIqo273Mjd849oJzNSB7VJzW1pqNdVx2KwRvcesY1w0zFaBTE6ubbqzskt0LgQ1rpMs8LS4a09pCiLXYOraXNs5bQmrn9kDKu9TcMHycHqZHMBrpQ600r3BRFvJl/aPkk30ccvwjJNl3CT/RC2N8sjnOdha0ZUG8cVIWq0NxCm5vqggNbQfqigZb9MM7HtDHOD2kNeKsOE17QBBIrzVkrOXK+Gj6P2csRhskMZyLY21+8RU+pKklE7LX+222SK0MoMY7QBrhcMnDz9KKWXUjzGCEIUkAhCEBGbRyUs7udB6pEvP9iE37ZykWcU0LhXyJCT7w/Zgcj6ALz/ACX8jswdCZIMNtrpp65pjl2Xjld1ju24imdaDuG5K20UnVzMfuyB8D8Cnu7rUAyvJYK00z0ccVJUc7bA2FutN2WQ8lptUBdFXhmuK2Wp00xwn6J8KrnluqehHWgh2taAAcgtFbZ0pKKN9iv4NycK8wfapK0Wxr21GiVzFHFVsYdJTXCKjzWdxVlccLXNbmMJPCug3KzWinJHLebqPruOSirRJhdi8COKmdoIgGeNEvCfE3PX4LNKjiybY99H1/CG0tqQGPBa4ncDnXwICugL5kuu00NF9E7OXj19likrUloxfeGTvUFdfjy7icGaNbJJCELqMAQhCAEIQgBFVTF9dO72vLbO2EgfWLZHeWbajwC5IdqJbxZJNabUYoo2mkcZwMcRmSWV7dMgKk5kIC07528sNlymtMbSdGir3ZcmA+qW7R02WM1EDZZSASThwMA5lxrqQMhvVJW+x9dIXY+4bgOAXWbkfBY8eolcd31Y8td3acfwo9ErYbX7SOtkuNwFd5GrifYKaDct+zN3vja7ET2qHDuB+NEuGSlDzCsi6JGSxY29xG8HgVzZbo6sCTZzRgjmFJ2OZo1yrlXh3rXJYc8tdy5bQ97QQWVWCZ0NNMmAw8Q4FYus4qdEnWq/HsyaSOR3KNmv+ZwpiK1NP8h+xivi3NjxUIJ3USZLZHPc+TUMb6nIe1eukc53Ele2609WBGDkTidz3D3rSCOPNk5PZZnQBfzhLNZD9Et61vJzSGu8wR+FXavlrZd0tnkNohe5hHZDm8XZkUOoVh3T04PhkEVujD20HzsYo4fejrQ+BHctjlLiQo65dobPa4xJZ5WyNPA5jk5pzae8KRUkAhCEArbczdmJvEuPlT4lK1udkO4+wKd6QpKOi7n+1qVrTaa58vgvNz7mztw/iK227eyDwLh6Bd2zF6dfZ24Tp2Xcaj8qFG0UWOE99fNoSFc18usk1cyx2Tm+8cwoUeUddnRDLwl9FgW+wWiPKItFSCT9Yg60OnFS12ss4AL4pJXUzL3ZZjPKtNR6ou29454xmCKZO4cis22IE5eSRlWjtSU1s1XzbXOaGswMaABhZTcKVJAy1XNclI2uPBpp3lSc1g7JAA481BW61YOyMzorz2UlGMI6Ijap5czC3Udo+GfuS/CHUzBFSaHmnVl35jFqa18QtcV1NMGAj6rvbkrwjyVHn5XxdifBKQ9fQHRpHSwNOKuNznU+zoCPNpPiqAkY9jy140378+PFNeym3s9jGFjmuj+w81aCeG9vnTkkHwlsyn81ov8AQki6eliyyUEp6p3fib5jMeScLJbY5Wh0b2vad7SCPMLrUlLo5nFrs3oQhWIBCEID45hu+R7w1rHEuIAyOpKmdqpRG2OzsyDWgu5/Zr35u/iWWyFpkNox5fNgu+iKVPZHqa+C5L52mdPaJJC0dp2WbtBk3UncArUCOsFne94a2tT6DeU7Xu4CxBuNzTHm3M5AChy518yt/RleQ62VxjB7LW5nia8P3Vx9JV7sdMIxEG5YnYTrnlu5V8lHoexYoHQvc3Ptg04Ea+FCV23ZeT4nYmGnEbj3rmuZwIe1tQDQ8+8eiwGRIOoNP7cqKkkWTof7s2pikAbJWN3Hd5qdEWNuTmngQqqaV0QWx7PoPc3uJC53iXo64+T/ANIb7bcsdSX0J57ktXk2CM5OxHgNPEritFoc7N7y7vJK43tr3Kyh+ys/IT1FHXdd+MjmqYgciDvoN5G7RQ95zh8rnNFGk9kcBuCG9iRvCv8Af0Kys+EMxnMgkMFNXfACh8lsjm7HjYzqsIZMahhrTdiIzJO+lQFCbV2aL5S/C8AZcxoprZzZ6ZtmxuwsrV3arU103U4b0lXg1zpHEZguNDrkFaiCb2VDQ9/zpZRtagHI14g5J22S6YrRDRlpItMeQDqgTDx0f4580iXTd8jbHNLhdQ9mvhT2vCgBUHeFBJ9gXPfMdpibLEThcKgEUcBzBXcqE2W2wnstmYCcTWgUB1G/J2o15qydhukeG3w9otjmaCXMJoCB9ZpO7jwS/wBkV+iH6Q70a6cNb/6bSHHmSDQd1EryWzX9ZhcF9X5jle52r3E+LjXLkuWK04i4DXP1K8+a5Ns64/FJE1am1gHM+wE/BIN5XfWYUGpT9eEgEbWjc0/05qBns4+URnifbU+9Ri/Ki8ujiuVr4nuAJAJyTLDecrM6VWV32Bsjnt0IIp4gGoXbJd5i+lmOPxG5aZsbTs1wZFVWRNp2lmd2Wsot132Ak4pDmc1KwNj1AFVhI7NZp2bSTfZ7aBoR4LfFZqN8m99NfUrdZbIfpuB07IPt7t3mtk8oY0k5hoy5n9e5d2KNKzzs07dIStoLOBJi3Yiw9xzHqlu3w0J4eqa79gL7O6uuAuPe3X1qlETnDV3AZ96zyRp2VjLVGgca07133ZtDNA8GORzDuIJGncuEuidma18fisSY8zhJpvJ9g4qGgmXVsf0wMe0R23svAylDSWu+81oydzGXcnqw7UWWY0itEL3fZD24vw1qvla2TGmRyrT0UeX589y2x21szmkmfZlUL5ZsfSheMTGxstT8LRQVwuNO9wJPivVrRnZL7MbMyNu61T9kU7IrWtQ0AUy4yjySTJc0gzoD3J2k2glZcgALaSSVOWecnf8A6QSYy+ZOI8lGgPHRxYyyNznAjE46jc0U9pPklvbw/wCcf91nsVj7K36+CyxkxgjA0mhoe0MWh5uSXtTf8M9rlcezmG0P7oA9xU/QXYt7PCsjvuE99CF121lXfvAZjlU0z38fFM/R0+z/ACw4i2nVu1p+6l6+bRCbRKY3AVkfppTGVDiLOSN621WtwGo9NDzCydMAKk0WbRY2RwEmgBJOnFaLxgaw0klA4tZ2j3V0Wm2XiXfNx9kfWd9Y8uQ5Ldszs+2e0sYcxUuceTRU/BWSIIq3y6YQWjidTTLwRYITI9rM8z5DUqb2hulvymRrTkwlgz+zr/NVTGwmx3XTkh1AxutN7jT2VU0xZvvK0OhsxwucMtxI1y9pCRTa3cSrN6QdmzFE1vWVxOG7cBU7+NEgR3C9zw1pBJIA8f7qz7C0iUtt4yR3fEzFk84iKDiTw+6oax2wlwaQDUgeqYdurjfDJHCCDgZu5nD/AMPVRNx3Q8zs7Ohr5KrJQ635PC6yOcKRPAoAKZ1yHAHX0SNdFoeyYYTpU13ENBr5jLxUptpNha2PxPhp6n0S7YJCXtHf7FWSvRKZMXzbyJGjfTF3YvyXbFe2FlWfSO/0S1PNikLnHhl3KRsdsoaBta/oLJwqJflbHuT6A5RU86Ba54/nLOeIb/Stc1prAKZ6D0C65G/O2dvCnoxc8V8kb38WdmMwy49AaAmmm4Hu3JnbaGvbR2E1GnH1UTNZ8Tjz/M+4Jak2tdZbX8mLS9rsPVmuYxD6JFaHMUHevQlH2c0ZDq254x9Ekcgaj1081ujs8cfaOdN548hxVfN6R3yuo2MhvfQ+QFAt099WiWlBgA05d1d/NY/1xN1/LNVehovO/GR/SPaO4Zkd364pfsl4yWm00dlG0Aho413nfkNFxx2fC1z3VJAJJOuS82OmLiZTkXOY8DhGZDG31a5XhJyZTJBQX2T00Ic2RnKRvnn71WtsNImnif6RT9d6tIM+ff5+YZ7wqvv5uCjRuL8j/uEf8Qk1tGUWRrJSaCmZ4arvlhGIRNzpm489/gAoyCYh2LeNO9SkkwhiJOc0lB9xvxOSpJEo02lvzRduLzTwooqVylbfbALNEwa0c495NR7lCBXxqkRN2z1C9qhaGY4yRF1zNJr2XUH/ALp/7FKTWFWFtPfroLts1mDdaPd2nZ5Yjv8AtS/ypPivg/Z8nORlkWdcAc6xRkjWNvo0fBVXfo/zEv8AuO9qvy5b9ZHZWMcx3Yja3VpzDADq3jVU1tJe8T7XO4NNDI+nZZxPCillYrs59iZS20EgV7PkMbVCWt/zj/vO9pT10bWyAWp2Jop1Z1ZXR7DudyS3e3UdfKBSnWPoQHDLEeaiixvsgHyYFxoBU+pXLdDMbnyvHzcYJAOlaV86e5YG0NLeqZmM3GuQNM6Zqft9gjiuyFrXUknLi8VBpQio1BH1BnwKhUQJb3VqTqTXzTBsdHR0khqAxu7zP8rSo911D7XoP+ybbPcIgul8pfnKSAKDRxLBni+yHlSkSxeuG5ZbW6Qskw4aE1xEnFU7u5OWyVjlsrpWOecTXUJacjhAp/UVX8NhNcnEdw+BVtbObGyNsjTjFS0ONWv1d2tcPNVSd7D6EXbi/wCV84aZHEMHq78gFGbN2yR1qj7WjsWg+p2vcjaSwu+Uy1LTRxGRP1ct45Lt2Mul5mc4Bpws+0BqQPZVSDTtPtDI+1yFxDiCG/hAr61U10f3yPlOKQdkDvzP9kkWoOc9z3A9oknxNVN3BP1UT5DxP8o+JT2CV29tDbZbKQ0Jq1gpvP8A5OPklq7YWttTWk5BxBOQ/Wa2XQ4l0krj+zGPvea095UZd4rKziXBQSZW+PBM9vBxHquiy2zDQ8Asb6ZSZ/gfMLhEiSRCY6XNbi+Fw3g+ddUwzTVt1mb+68/ypJ2Zm7R5eymaaoZCbzgG7A7+grnUf7EbcviPNoIDwf3vbg+JVWdIxLbWwjIhgII4te6h8MlaFs3HkD6V/wCKrLpTytbfun+o0XZLow9jBd1nileJGgN61rJaDcZB2h3CQPHgmv8AwoYRWlVV90Xt1UVkdXLFPCe4ObI31md6qzLtt9Wg1quLLGmen48uUT20XIDG5p0IIKhrBdrYrRaY2mojigY0bwI6j1cHO8U0C0Vc3h9I9zBiPsok7ZKXrbReEhO9rfIP94VsF2U8qkkMhP8AmeRjB/nHwVZdIMAZaSBvFfxOcfaSrLlFHxu4xuHlQqvOk2L/ADLT+6K+Zp7/ACXVNdHnoTXSUGWSBMd5qsJFqBrkqg2l2I8lkAvAvSrJAELyqFJA39I1rx2zANImBvi7tH0IHguHZG7OttTK5hnbPhoPF1FLXpbYZrRJIcHbe527Qkkeisfoqu6z9U+Vwjq91B9HRn/6cfJVZPohNqby+T2ZxB7VKD7zsh8fBVC9XN0qWuzmWOIBmQLzQN3khvo0/iVd/Jo3vDWtFXEAZDUmnDiVO3shaN1gj+SWF0+kktA3kCTT+ku8GpUYC51BmSfarQ6RrljZ1ELaANaSaV3ERt38GOPilGy3UxpDhUkHTwSmTZDzw4ZKDKlFMbb2QxTMZnQNJA73uzz7vRZ/IGyT76mgGe+oATN0oXZD8saG/ViaDn9Ylx94UNEorMpm2gq2xWdu44T5Mr/zPmuQ3ECMifP8kx7fbNmFlmZir2Tu4BjePIpTIsQ41cME7mQABxFBTU7slW9zXA+SaJop2ntG/wC0rVvbZyaKyufRtAxzteArvRfYZTFstji9zsRzc468SVL7PXvJHFaHNcfoU4jMO4qEksz/ALJUjZmFljmJBGItbn+uZ8lCJI6O2muYHsU5edoabHCwAgnG52meeWmo0S3G2poN6m9pBgdAwbme+nuQHllsrmWR5NKyuwgauo0Zmn8S8uG662iIE0q70ovb+lMQjiB0BcTQVJceP8KNlJ3fKA6uYaSPRAG2llEVrLQa9lqgSVJbTWkvtT3F2I5Z+CjVJBIXPasLjnqCE9XEest0bh9WF3sp71W9nd2lYfRu7HM8/YjpX7z/AMlRR+SZe9UPlrHYbzb8R71WvSsz/MQu3Oi9QfzCsyc9hmmjfb+SrzpSj7NmdwDm+ynsW76M/YrxuxXe7/TtDD4SxOB9YgnnYe8+shFT2m9k+Gh8QkW687La28BDJ+GUM9kpWezF6mGYZ0a6jT7j5+1YTjyR0YMnCRdLZRgkPBob4vPwaUq7BR/OW8f6g9Q/4qS+V0swO+Rznfwso0euNcmwmU1sHF0R82FZ4dSo38rcb+yemJIhI4Pr4s/JInSdLhtUeIVa+IA8cnuoRzFU+iPst/dcfYQq/wClr9vB/tu/qXXJaPPQjztAORqFzxjNZOOaybkFnRYyC8JXmJBViAQscSEIOwOzVu7FtDLFH92v4nOK8QiWxJ6K+21nxWx54Bg/lB96j9nG1tcA/wBRno4H3IQq0WvRJbb297rWQXOOFjBqd7cXtcVx3POQyRxJOEV170IQHZsRZestgcSeyHSfxDJv8xHkuK/bzfJaZXYnEYiBUk5NyGvIBCEZKMLntMj54mYtXtG7ipzb3aOSS0tDqEMYOX0yXf8AIL1CWDn2OvkttcRIybU68Gmm7iVZu2W2rfkMgwOBLC3cfpZckIRdBlNuvNp/spi9ZgLBA2n7R73n+HIejkIRMUaNkbobPamA6Crj4fnRatrox/iXVtqQwxtFfA+9CEBx7TNJtBy0aPefeu7Ze4JHsdM0dkVbqBwJ9y9QnsMWrZUvJO8lawKr1ChA8GRVidEo7do+5GP5ihCuiB+md82OVfQlInSgPmYjwkcPQoQrv8SvsT7gz+UN+1Zpf/jwyD/61GNQhULFlWm24WiLfA2OJ33gwOefxucprYRnZlf9t9PwMb/2KELOC+ZvkbeNE8T2D98/1V96r7pdipJZzxbIPIt+KELokcxXbzms6IQsyQD0Y0IUAwJXqEJYP//Z"/>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3322" name="AutoShape 13" descr="data:image/jpeg;base64,/9j/4AAQSkZJRgABAQAAAQABAAD/2wCEAAkGBhQSEBUUEhQUFRUWGBYXGBcYGBgaFhgYFhccHRodGBYXGyYeGBkjGhcYHy8gIycpLCwsGB4xNTAqNSYrLCkBCQoKDgwOGg8PGiwkHyQsLCwsLCwsLCwsLCwpLCwsLCksLCwsLCwsLCwsLCwsLCksLCwsLCkpLCkpLCwsLCwsLP/AABEIALcBEwMBIgACEQEDEQH/xAAcAAACAgMBAQAAAAAAAAAAAAAABgUHAgMEAQj/xABGEAABAwEFBAcDCQYGAQUAAAABAAIDEQQFEiExBkFRYQcTInGBkaGxwdEUIzJCUnKS4fAzYoKisvEVJGNzwtLyQ5Ojs+L/xAAZAQEAAwEBAAAAAAAAAAAAAAAAAQIDBAX/xAAmEQACAgICAgICAgMAAAAAAAAAAQIRAyESMQRBImEyURMjFEJS/9oADAMBAAIRAxEAPwC8UIQgBCEIAQhCAEIXBet9w2dmOV4Da4eJLjoABvS6B3oXDdl+Q2hmOGRrmggHdQncQdCu5ACEIQAhCEAIQhACEIQAhCEAIQhACEIQAhCEAIQhACEIQAhCEAIQhACEIQAhCEAIQua8bwZBE+WVwaxgLnHkPadwG9Ac1+bQRWSPHM6gOgyqaa67gkh/TbZg59I5HCnZoW5u31z7I0z9FXG3m17rwnL2jC1owMZWpArvIyxEmppyG5K0FlzzWTkaKJZ+0PTRNLE6OCEQ4hTGXY3AHWlWhoy3mqrZt7vBILq8e/j381otU1chpwWBaKZDPjRR32TVdE7d18EgtrhqRX8q6HmrY2N6RMRhspje91Q3rK6DdUUJNNNVRAY6vBMGzN+yWSZsseEuafrCo0ppluKjp6Jas+n0JJ2V6T4bUQyUCKQkAdqrXF2QDa51ruTstk0+jJqgQhCkgEIQgBCEIAQhCAEIQgBCEIAQhCAEIQgBCEIAQhCAEIQgBCEIAQhCAFTnTPtIXyssrHdhlHvpvkNaA/dbQ04v5K418tXpbnS2mV7xm6V7z3ucTQd2izm9F4K2eWGyF5IaAANdw8lK2LY2SUbw07+XcmnYS6WuYXOaK5apzhsYaOS43N3o74Y41sqS3bLhjaAZiteVFxOsHWNAYx+Mbg2or37lcM93RuOIsaTxK1G749cLa9yurLuEfRUti2bkLjjYf1zXRa9n3CjQwjiT7uKs6VuSiLazLRQ2yVijQgQMfZ5muplXI6UPevorZ692WmzRysNagA8Q4ZOBG4g1VK3pZA9pFN2XemzoYvwFktmdTEHY288gHeVB5rXFOzizQos9CELpOYEIQgBCEIAQhCAFyT3tEyuKRgpuxCvlVKW2O1JzijNAMnOGriNw5e1VxJanSPIBNNSsJ5q6NoYm+ywrx6TcLiI2NoN7iTXyotdj6TnE9tjCORLT61CQB3rIQLD+WX7NniS9FyXXtdBNliwO+y+gr3HQqaVCMtBZkc2py2V22MVGTOLoTo45uj795b7FtDN6kYyx10WShYRShzQ5pBBFQRmCDwKzXQYghCEAIQhACEIQAhCEAIQhAC+fOkHZ/wCTXjJRtI3nrWcKOzIHc6o7gF9Bqpum67SH2ecVoQ6J3AUOJviav8lnkWi8Hsy2EmHV0TPI9KuwUHzWLnRMVtlIaaanILgPSiZOlaPpEBcP+INJo1wKgLwsbQKyzuHKoAUey0tb9BwcO/NbKzVfY3dcMwTzS/e19BpLWtrRdT7M8x4658PBKwtLw4lrS52dK6D3Jdky0dJtbz9OMtB37lz7NNkgvWHq3BuN7aE/RzycD3gkeK2STWtw7bGBvAmh99VjPASGHRzXDfnrx8kXxZzThyR9AoXjdF6u080EIQgBCEIAURtPeRhgOHJzzhbyrqfJS6SNt7VWVrfsNJ8XfkFlllxiaY43IQb5tJLgxupy/XJTty3IGMzFSdVFXdZMdqcTnhoPTNO1mgGELzm70erGKSshbTcTDnQVUFbrtLK6juVgCELgvKyBwIIVuD7Fp6K8a+uR19D+uC522kxuy0O7gVMXrdJacTfzyURa4sQr59+4on6ZhPHRYewO1IaRA89hx7FfquP1fun0PerEXzrd9sLT3aq7dj77+UWcEmr29l3E8D4j1BXXhn/qzjyRraJ1CELpMQQhCAEIQgBCEIAQhCAEgbfiWeQ2bC3qzGHgmv0hvA4gp/UNtJYsTA8asyP3XZHy1WeRNx0dHjuKnUvZXuwsbo43xvyLXUopu3sca4M3buH5Lns1h6vE41Bc6vIim7xUlG4UXn+z0eKWhNtGykRNZnSyv5ZDPcANAtlkuMBwIYGtGg1PimW1OYNSl2334S7qoRnvdwC6PRrGC7JZ7aMI5foJXkeGSEEUB8lJi+I29l2IHuIA8dFCbQXuwkCOjnaAa+NVVI1m4pErHCw5ineuC0OpUVquCzlzW1BPMbvBeYy5wJRmOSScT6As0uJjXcQD5iq2qF2NmxWCA/uU/CSPcppdqdo8N6YIQhSQCEIQAq1v2fG+R/F1PCvwVhXhNgie4agFVxeI+brxNfVcflPpHT463ZEXFJ89JzcU4xSANqSq6uy2YLW8cz7Sp6+LfDE2s8pqfq6+TQuWK2elrjbGU3i3cVHXlfJaMhXcl+670Y9w6vFQ50c2hIGpG46Ltv1lXNLTTLLhiplXlVa2+iUo9oweyRzcUj8I4AAa96X7QzC4gmoPhkfgfas5Nketdikc97jrV2VfaO5d01wCKMAVJHMnwzVZpUVqUtNC3aosD67jr+vH1TbsFf8A1FpaCew/sOrwJyPgaeqXLWzE0g/r9e9clmlIPNuqrGVbOWcPR9JIS5sRf/ymzgOPzjMncxuPuPMJjXpxfJWjgap0CEIViAQhCAEIQgBCEIAWMkYcCDmDkVkhAKF/WJ0QyaSwZ4qZCvHgc1BTzE0AO/0Wzpd29NkjbZ4aGR9DIdcMddPvP05Cp1IS7dm0LJWNcDkc+47wea4csOMrR6OHK5LfZne0z8JIqo273Mjd849oJzNSB7VJzW1pqNdVx2KwRvcesY1w0zFaBTE6ubbqzskt0LgQ1rpMs8LS4a09pCiLXYOraXNs5bQmrn9kDKu9TcMHycHqZHMBrpQ600r3BRFvJl/aPkk30ccvwjJNl3CT/RC2N8sjnOdha0ZUG8cVIWq0NxCm5vqggNbQfqigZb9MM7HtDHOD2kNeKsOE17QBBIrzVkrOXK+Gj6P2csRhskMZyLY21+8RU+pKklE7LX+222SK0MoMY7QBrhcMnDz9KKWXUjzGCEIUkAhCEBGbRyUs7udB6pEvP9iE37ZykWcU0LhXyJCT7w/Zgcj6ALz/ACX8jswdCZIMNtrpp65pjl2Xjld1ju24imdaDuG5K20UnVzMfuyB8D8Cnu7rUAyvJYK00z0ccVJUc7bA2FutN2WQ8lptUBdFXhmuK2Wp00xwn6J8KrnluqehHWgh2taAAcgtFbZ0pKKN9iv4NycK8wfapK0Wxr21GiVzFHFVsYdJTXCKjzWdxVlccLXNbmMJPCug3KzWinJHLebqPruOSirRJhdi8COKmdoIgGeNEvCfE3PX4LNKjiybY99H1/CG0tqQGPBa4ncDnXwICugL5kuu00NF9E7OXj19likrUloxfeGTvUFdfjy7icGaNbJJCELqMAQhCAEIQgBFVTF9dO72vLbO2EgfWLZHeWbajwC5IdqJbxZJNabUYoo2mkcZwMcRmSWV7dMgKk5kIC07528sNlymtMbSdGir3ZcmA+qW7R02WM1EDZZSASThwMA5lxrqQMhvVJW+x9dIXY+4bgOAXWbkfBY8eolcd31Y8td3acfwo9ErYbX7SOtkuNwFd5GrifYKaDct+zN3vja7ET2qHDuB+NEuGSlDzCsi6JGSxY29xG8HgVzZbo6sCTZzRgjmFJ2OZo1yrlXh3rXJYc8tdy5bQ97QQWVWCZ0NNMmAw8Q4FYus4qdEnWq/HsyaSOR3KNmv+ZwpiK1NP8h+xivi3NjxUIJ3USZLZHPc+TUMb6nIe1eukc53Ele2609WBGDkTidz3D3rSCOPNk5PZZnQBfzhLNZD9Et61vJzSGu8wR+FXavlrZd0tnkNohe5hHZDm8XZkUOoVh3T04PhkEVujD20HzsYo4fejrQ+BHctjlLiQo65dobPa4xJZ5WyNPA5jk5pzae8KRUkAhCEArbczdmJvEuPlT4lK1udkO4+wKd6QpKOi7n+1qVrTaa58vgvNz7mztw/iK227eyDwLh6Bd2zF6dfZ24Tp2Xcaj8qFG0UWOE99fNoSFc18usk1cyx2Tm+8cwoUeUddnRDLwl9FgW+wWiPKItFSCT9Yg60OnFS12ss4AL4pJXUzL3ZZjPKtNR6ou29454xmCKZO4cis22IE5eSRlWjtSU1s1XzbXOaGswMaABhZTcKVJAy1XNclI2uPBpp3lSc1g7JAA481BW61YOyMzorz2UlGMI6Ijap5czC3Udo+GfuS/CHUzBFSaHmnVl35jFqa18QtcV1NMGAj6rvbkrwjyVHn5XxdifBKQ9fQHRpHSwNOKuNznU+zoCPNpPiqAkY9jy140378+PFNeym3s9jGFjmuj+w81aCeG9vnTkkHwlsyn81ov8AQki6eliyyUEp6p3fib5jMeScLJbY5Wh0b2vad7SCPMLrUlLo5nFrs3oQhWIBCEID45hu+R7w1rHEuIAyOpKmdqpRG2OzsyDWgu5/Zr35u/iWWyFpkNox5fNgu+iKVPZHqa+C5L52mdPaJJC0dp2WbtBk3UncArUCOsFne94a2tT6DeU7Xu4CxBuNzTHm3M5AChy518yt/RleQ62VxjB7LW5nia8P3Vx9JV7sdMIxEG5YnYTrnlu5V8lHoexYoHQvc3Ptg04Ea+FCV23ZeT4nYmGnEbj3rmuZwIe1tQDQ8+8eiwGRIOoNP7cqKkkWTof7s2pikAbJWN3Hd5qdEWNuTmngQqqaV0QWx7PoPc3uJC53iXo64+T/ANIb7bcsdSX0J57ktXk2CM5OxHgNPEritFoc7N7y7vJK43tr3Kyh+ys/IT1FHXdd+MjmqYgciDvoN5G7RQ95zh8rnNFGk9kcBuCG9iRvCv8Af0Kys+EMxnMgkMFNXfACh8lsjm7HjYzqsIZMahhrTdiIzJO+lQFCbV2aL5S/C8AZcxoprZzZ6ZtmxuwsrV3arU103U4b0lXg1zpHEZguNDrkFaiCb2VDQ9/zpZRtagHI14g5J22S6YrRDRlpItMeQDqgTDx0f4580iXTd8jbHNLhdQ9mvhT2vCgBUHeFBJ9gXPfMdpibLEThcKgEUcBzBXcqE2W2wnstmYCcTWgUB1G/J2o15qydhukeG3w9otjmaCXMJoCB9ZpO7jwS/wBkV+iH6Q70a6cNb/6bSHHmSDQd1EryWzX9ZhcF9X5jle52r3E+LjXLkuWK04i4DXP1K8+a5Ns64/FJE1am1gHM+wE/BIN5XfWYUGpT9eEgEbWjc0/05qBns4+URnifbU+9Ri/Ki8ujiuVr4nuAJAJyTLDecrM6VWV32Bsjnt0IIp4gGoXbJd5i+lmOPxG5aZsbTs1wZFVWRNp2lmd2Wsot132Ak4pDmc1KwNj1AFVhI7NZp2bSTfZ7aBoR4LfFZqN8m99NfUrdZbIfpuB07IPt7t3mtk8oY0k5hoy5n9e5d2KNKzzs07dIStoLOBJi3Yiw9xzHqlu3w0J4eqa79gL7O6uuAuPe3X1qlETnDV3AZ96zyRp2VjLVGgca07133ZtDNA8GORzDuIJGncuEuidma18fisSY8zhJpvJ9g4qGgmXVsf0wMe0R23svAylDSWu+81oydzGXcnqw7UWWY0itEL3fZD24vw1qvla2TGmRyrT0UeX589y2x21szmkmfZlUL5ZsfSheMTGxstT8LRQVwuNO9wJPivVrRnZL7MbMyNu61T9kU7IrWtQ0AUy4yjySTJc0gzoD3J2k2glZcgALaSSVOWecnf8A6QSYy+ZOI8lGgPHRxYyyNznAjE46jc0U9pPklvbw/wCcf91nsVj7K36+CyxkxgjA0mhoe0MWh5uSXtTf8M9rlcezmG0P7oA9xU/QXYt7PCsjvuE99CF121lXfvAZjlU0z38fFM/R0+z/ACw4i2nVu1p+6l6+bRCbRKY3AVkfppTGVDiLOSN621WtwGo9NDzCydMAKk0WbRY2RwEmgBJOnFaLxgaw0klA4tZ2j3V0Wm2XiXfNx9kfWd9Y8uQ5Ldszs+2e0sYcxUuceTRU/BWSIIq3y6YQWjidTTLwRYITI9rM8z5DUqb2hulvymRrTkwlgz+zr/NVTGwmx3XTkh1AxutN7jT2VU0xZvvK0OhsxwucMtxI1y9pCRTa3cSrN6QdmzFE1vWVxOG7cBU7+NEgR3C9zw1pBJIA8f7qz7C0iUtt4yR3fEzFk84iKDiTw+6oax2wlwaQDUgeqYdurjfDJHCCDgZu5nD/AMPVRNx3Q8zs7Ohr5KrJQ635PC6yOcKRPAoAKZ1yHAHX0SNdFoeyYYTpU13ENBr5jLxUptpNha2PxPhp6n0S7YJCXtHf7FWSvRKZMXzbyJGjfTF3YvyXbFe2FlWfSO/0S1PNikLnHhl3KRsdsoaBta/oLJwqJflbHuT6A5RU86Ba54/nLOeIb/Stc1prAKZ6D0C65G/O2dvCnoxc8V8kb38WdmMwy49AaAmmm4Hu3JnbaGvbR2E1GnH1UTNZ8Tjz/M+4Jak2tdZbX8mLS9rsPVmuYxD6JFaHMUHevQlH2c0ZDq254x9Ekcgaj1081ujs8cfaOdN548hxVfN6R3yuo2MhvfQ+QFAt099WiWlBgA05d1d/NY/1xN1/LNVehovO/GR/SPaO4Zkd364pfsl4yWm00dlG0Aho413nfkNFxx2fC1z3VJAJJOuS82OmLiZTkXOY8DhGZDG31a5XhJyZTJBQX2T00Ic2RnKRvnn71WtsNImnif6RT9d6tIM+ff5+YZ7wqvv5uCjRuL8j/uEf8Qk1tGUWRrJSaCmZ4arvlhGIRNzpm489/gAoyCYh2LeNO9SkkwhiJOc0lB9xvxOSpJEo02lvzRduLzTwooqVylbfbALNEwa0c495NR7lCBXxqkRN2z1C9qhaGY4yRF1zNJr2XUH/ALp/7FKTWFWFtPfroLts1mDdaPd2nZ5Yjv8AtS/ypPivg/Z8nORlkWdcAc6xRkjWNvo0fBVXfo/zEv8AuO9qvy5b9ZHZWMcx3Yja3VpzDADq3jVU1tJe8T7XO4NNDI+nZZxPCillYrs59iZS20EgV7PkMbVCWt/zj/vO9pT10bWyAWp2Jop1Z1ZXR7DudyS3e3UdfKBSnWPoQHDLEeaiixvsgHyYFxoBU+pXLdDMbnyvHzcYJAOlaV86e5YG0NLeqZmM3GuQNM6Zqft9gjiuyFrXUknLi8VBpQio1BH1BnwKhUQJb3VqTqTXzTBsdHR0khqAxu7zP8rSo911D7XoP+ybbPcIgul8pfnKSAKDRxLBni+yHlSkSxeuG5ZbW6Qskw4aE1xEnFU7u5OWyVjlsrpWOecTXUJacjhAp/UVX8NhNcnEdw+BVtbObGyNsjTjFS0ONWv1d2tcPNVSd7D6EXbi/wCV84aZHEMHq78gFGbN2yR1qj7WjsWg+p2vcjaSwu+Uy1LTRxGRP1ct45Lt2Mul5mc4Bpws+0BqQPZVSDTtPtDI+1yFxDiCG/hAr61U10f3yPlOKQdkDvzP9kkWoOc9z3A9oknxNVN3BP1UT5DxP8o+JT2CV29tDbZbKQ0Jq1gpvP8A5OPklq7YWttTWk5BxBOQ/Wa2XQ4l0krj+zGPvea095UZd4rKziXBQSZW+PBM9vBxHquiy2zDQ8Asb6ZSZ/gfMLhEiSRCY6XNbi+Fw3g+ddUwzTVt1mb+68/ypJ2Zm7R5eymaaoZCbzgG7A7+grnUf7EbcviPNoIDwf3vbg+JVWdIxLbWwjIhgII4te6h8MlaFs3HkD6V/wCKrLpTytbfun+o0XZLow9jBd1nileJGgN61rJaDcZB2h3CQPHgmv8AwoYRWlVV90Xt1UVkdXLFPCe4ObI31md6qzLtt9Wg1quLLGmen48uUT20XIDG5p0IIKhrBdrYrRaY2mojigY0bwI6j1cHO8U0C0Vc3h9I9zBiPsok7ZKXrbReEhO9rfIP94VsF2U8qkkMhP8AmeRjB/nHwVZdIMAZaSBvFfxOcfaSrLlFHxu4xuHlQqvOk2L/ADLT+6K+Zp7/ACXVNdHnoTXSUGWSBMd5qsJFqBrkqg2l2I8lkAvAvSrJAELyqFJA39I1rx2zANImBvi7tH0IHguHZG7OttTK5hnbPhoPF1FLXpbYZrRJIcHbe527Qkkeisfoqu6z9U+Vwjq91B9HRn/6cfJVZPohNqby+T2ZxB7VKD7zsh8fBVC9XN0qWuzmWOIBmQLzQN3khvo0/iVd/Jo3vDWtFXEAZDUmnDiVO3shaN1gj+SWF0+kktA3kCTT+ku8GpUYC51BmSfarQ6RrljZ1ELaANaSaV3ERt38GOPilGy3UxpDhUkHTwSmTZDzw4ZKDKlFMbb2QxTMZnQNJA73uzz7vRZ/IGyT76mgGe+oATN0oXZD8saG/ViaDn9Ylx94UNEorMpm2gq2xWdu44T5Mr/zPmuQ3ECMifP8kx7fbNmFlmZir2Tu4BjePIpTIsQ41cME7mQABxFBTU7slW9zXA+SaJop2ntG/wC0rVvbZyaKyufRtAxzteArvRfYZTFstji9zsRzc468SVL7PXvJHFaHNcfoU4jMO4qEksz/ALJUjZmFljmJBGItbn+uZ8lCJI6O2muYHsU5edoabHCwAgnG52meeWmo0S3G2poN6m9pBgdAwbme+nuQHllsrmWR5NKyuwgauo0Zmn8S8uG662iIE0q70ovb+lMQjiB0BcTQVJceP8KNlJ3fKA6uYaSPRAG2llEVrLQa9lqgSVJbTWkvtT3F2I5Z+CjVJBIXPasLjnqCE9XEest0bh9WF3sp71W9nd2lYfRu7HM8/YjpX7z/AMlRR+SZe9UPlrHYbzb8R71WvSsz/MQu3Oi9QfzCsyc9hmmjfb+SrzpSj7NmdwDm+ynsW76M/YrxuxXe7/TtDD4SxOB9YgnnYe8+shFT2m9k+Gh8QkW687La28BDJ+GUM9kpWezF6mGYZ0a6jT7j5+1YTjyR0YMnCRdLZRgkPBob4vPwaUq7BR/OW8f6g9Q/4qS+V0swO+Rznfwso0euNcmwmU1sHF0R82FZ4dSo38rcb+yemJIhI4Pr4s/JInSdLhtUeIVa+IA8cnuoRzFU+iPst/dcfYQq/wClr9vB/tu/qXXJaPPQjztAORqFzxjNZOOaybkFnRYyC8JXmJBViAQscSEIOwOzVu7FtDLFH92v4nOK8QiWxJ6K+21nxWx54Bg/lB96j9nG1tcA/wBRno4H3IQq0WvRJbb297rWQXOOFjBqd7cXtcVx3POQyRxJOEV170IQHZsRZestgcSeyHSfxDJv8xHkuK/bzfJaZXYnEYiBUk5NyGvIBCEZKMLntMj54mYtXtG7ipzb3aOSS0tDqEMYOX0yXf8AIL1CWDn2OvkttcRIybU68Gmm7iVZu2W2rfkMgwOBLC3cfpZckIRdBlNuvNp/spi9ZgLBA2n7R73n+HIejkIRMUaNkbobPamA6Crj4fnRatrox/iXVtqQwxtFfA+9CEBx7TNJtBy0aPefeu7Ze4JHsdM0dkVbqBwJ9y9QnsMWrZUvJO8lawKr1ChA8GRVidEo7do+5GP5ihCuiB+md82OVfQlInSgPmYjwkcPQoQrv8SvsT7gz+UN+1Zpf/jwyD/61GNQhULFlWm24WiLfA2OJ33gwOefxucprYRnZlf9t9PwMb/2KELOC+ZvkbeNE8T2D98/1V96r7pdipJZzxbIPIt+KELokcxXbzms6IQsyQD0Y0IUAwJXqEJYP//Z"/>
          <p:cNvSpPr>
            <a:spLocks noChangeAspect="1" noChangeArrowheads="1"/>
          </p:cNvSpPr>
          <p:nvPr/>
        </p:nvSpPr>
        <p:spPr bwMode="auto">
          <a:xfrm>
            <a:off x="215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3323" name="Picture 15" descr="http://www.schulefrick.ch/cms/upload/Schulsozialarbeit/Fanderl_und_Schaffn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1125538"/>
            <a:ext cx="2844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1638" y="2073275"/>
            <a:ext cx="21732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12</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4339"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4340"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4341"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Mitwirkende/Impressionen</a:t>
            </a:r>
          </a:p>
        </p:txBody>
      </p:sp>
      <p:sp>
        <p:nvSpPr>
          <p:cNvPr id="14344" name="Textfeld 9"/>
          <p:cNvSpPr txBox="1">
            <a:spLocks noChangeArrowheads="1"/>
          </p:cNvSpPr>
          <p:nvPr/>
        </p:nvSpPr>
        <p:spPr bwMode="auto">
          <a:xfrm>
            <a:off x="1323975" y="4899025"/>
            <a:ext cx="2921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CH" altLang="de-DE" sz="1800">
                <a:solidFill>
                  <a:srgbClr val="002F8E"/>
                </a:solidFill>
              </a:rPr>
              <a:t>Netzwerke, Erfahrungen, Austausch, Erlebnisse, Eindrücke, Erstaunen und Bestaunen fördern </a:t>
            </a:r>
          </a:p>
          <a:p>
            <a:pPr algn="ctr" eaLnBrk="1" hangingPunct="1">
              <a:spcBef>
                <a:spcPct val="0"/>
              </a:spcBef>
              <a:buFontTx/>
              <a:buNone/>
            </a:pPr>
            <a:r>
              <a:rPr lang="de-CH" altLang="de-DE" sz="1800">
                <a:solidFill>
                  <a:srgbClr val="002F8E"/>
                </a:solidFill>
              </a:rPr>
              <a:t>neue Perspektiven.</a:t>
            </a:r>
            <a:endParaRPr lang="de-CH" altLang="de-DE" sz="1200">
              <a:solidFill>
                <a:srgbClr val="002F8E"/>
              </a:solidFill>
            </a:endParaRPr>
          </a:p>
        </p:txBody>
      </p:sp>
      <p:pic>
        <p:nvPicPr>
          <p:cNvPr id="1434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475" y="4267200"/>
            <a:ext cx="3176588"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1" descr="I:\DCIM\100MSDCF\DSC059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4225" y="3500438"/>
            <a:ext cx="154146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descr="I:\DCIM\100MSDCF\DSC058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8588" y="1382713"/>
            <a:ext cx="3173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0" descr="I:\DCIM\100MSDCF\DSC0591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1111250"/>
            <a:ext cx="1973262"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1425" y="1268413"/>
            <a:ext cx="2417763"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2997200"/>
            <a:ext cx="1273175"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13</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5363"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5364"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5365"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5"/>
          <p:cNvSpPr txBox="1">
            <a:spLocks noChangeArrowheads="1"/>
          </p:cNvSpPr>
          <p:nvPr/>
        </p:nvSpPr>
        <p:spPr bwMode="auto">
          <a:xfrm>
            <a:off x="1560513" y="463550"/>
            <a:ext cx="5748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de-CH" altLang="de-DE" b="1">
                <a:solidFill>
                  <a:schemeClr val="accent2"/>
                </a:solidFill>
                <a:latin typeface="Arial Rounded MT Bold" pitchFamily="34" charset="0"/>
              </a:rPr>
              <a:t>Ein voller Erfolg</a:t>
            </a:r>
            <a:endParaRPr lang="de-DE" altLang="de-DE" b="1">
              <a:solidFill>
                <a:schemeClr val="accent2"/>
              </a:solidFill>
              <a:latin typeface="Arial Rounded MT Bold" pitchFamily="34" charset="0"/>
            </a:endParaRPr>
          </a:p>
        </p:txBody>
      </p:sp>
      <p:sp>
        <p:nvSpPr>
          <p:cNvPr id="9" name="Textfeld 4"/>
          <p:cNvSpPr txBox="1">
            <a:spLocks noChangeArrowheads="1"/>
          </p:cNvSpPr>
          <p:nvPr/>
        </p:nvSpPr>
        <p:spPr bwMode="auto">
          <a:xfrm>
            <a:off x="1619250" y="1403350"/>
            <a:ext cx="7416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defRPr/>
            </a:pPr>
            <a:r>
              <a:rPr lang="de-CH" sz="2000" dirty="0" smtClean="0">
                <a:solidFill>
                  <a:schemeClr val="accent2"/>
                </a:solidFill>
              </a:rPr>
              <a:t>Simultanes</a:t>
            </a:r>
            <a:r>
              <a:rPr lang="de-CH" sz="2200" dirty="0" smtClean="0">
                <a:solidFill>
                  <a:schemeClr val="accent2"/>
                </a:solidFill>
              </a:rPr>
              <a:t> Bewerben: 193 Test-Vorstellungsgespräche</a:t>
            </a:r>
          </a:p>
          <a:p>
            <a:pPr eaLnBrk="1" hangingPunct="1">
              <a:buFont typeface="Wingdings" pitchFamily="2" charset="2"/>
              <a:buChar char="§"/>
              <a:defRPr/>
            </a:pPr>
            <a:endParaRPr lang="de-CH" sz="800" dirty="0" smtClean="0">
              <a:solidFill>
                <a:schemeClr val="accent2"/>
              </a:solidFill>
            </a:endParaRPr>
          </a:p>
          <a:p>
            <a:pPr eaLnBrk="1" hangingPunct="1">
              <a:buFont typeface="Wingdings" pitchFamily="2" charset="2"/>
              <a:buChar char="§"/>
              <a:defRPr/>
            </a:pPr>
            <a:r>
              <a:rPr lang="de-CH" sz="2200" dirty="0">
                <a:solidFill>
                  <a:schemeClr val="accent2"/>
                </a:solidFill>
              </a:rPr>
              <a:t>24 </a:t>
            </a:r>
            <a:r>
              <a:rPr lang="de-CH" sz="2200" dirty="0" smtClean="0">
                <a:solidFill>
                  <a:schemeClr val="accent2"/>
                </a:solidFill>
              </a:rPr>
              <a:t>Referenten:       </a:t>
            </a:r>
            <a:r>
              <a:rPr lang="de-CH" sz="2200" dirty="0" smtClean="0">
                <a:solidFill>
                  <a:schemeClr val="accent2"/>
                </a:solidFill>
              </a:rPr>
              <a:t>	    aus </a:t>
            </a:r>
            <a:r>
              <a:rPr lang="de-CH" sz="2200" dirty="0">
                <a:solidFill>
                  <a:schemeClr val="accent2"/>
                </a:solidFill>
              </a:rPr>
              <a:t>Wirtschaft, Gewerbeverein, </a:t>
            </a:r>
            <a:endParaRPr lang="de-CH" sz="2200" dirty="0" smtClean="0">
              <a:solidFill>
                <a:schemeClr val="accent2"/>
              </a:solidFill>
            </a:endParaRPr>
          </a:p>
          <a:p>
            <a:pPr marL="0" indent="0" eaLnBrk="1" hangingPunct="1">
              <a:defRPr/>
            </a:pPr>
            <a:r>
              <a:rPr lang="de-CH" sz="2200" dirty="0" smtClean="0">
                <a:solidFill>
                  <a:schemeClr val="accent2"/>
                </a:solidFill>
              </a:rPr>
              <a:t>		                </a:t>
            </a:r>
            <a:r>
              <a:rPr lang="de-CH" sz="2200" spc="-40" dirty="0" smtClean="0">
                <a:solidFill>
                  <a:schemeClr val="accent2"/>
                </a:solidFill>
              </a:rPr>
              <a:t>Berufs- </a:t>
            </a:r>
            <a:r>
              <a:rPr lang="de-CH" sz="2200" spc="-40" dirty="0">
                <a:solidFill>
                  <a:schemeClr val="accent2"/>
                </a:solidFill>
              </a:rPr>
              <a:t>und </a:t>
            </a:r>
            <a:r>
              <a:rPr lang="de-CH" sz="2200" spc="-40" dirty="0" smtClean="0">
                <a:solidFill>
                  <a:schemeClr val="accent2"/>
                </a:solidFill>
              </a:rPr>
              <a:t>Persönlichkeitsbildung</a:t>
            </a:r>
          </a:p>
          <a:p>
            <a:pPr marL="0" indent="0" eaLnBrk="1" hangingPunct="1">
              <a:defRPr/>
            </a:pPr>
            <a:endParaRPr lang="de-CH" sz="800" dirty="0" smtClean="0">
              <a:solidFill>
                <a:schemeClr val="accent2"/>
              </a:solidFill>
            </a:endParaRPr>
          </a:p>
          <a:p>
            <a:pPr eaLnBrk="1" hangingPunct="1">
              <a:buFont typeface="Wingdings" pitchFamily="2" charset="2"/>
              <a:buChar char="§"/>
              <a:defRPr/>
            </a:pPr>
            <a:r>
              <a:rPr lang="de-CH" sz="2200" dirty="0" err="1" smtClean="0">
                <a:solidFill>
                  <a:schemeClr val="accent2"/>
                </a:solidFill>
              </a:rPr>
              <a:t>Rent</a:t>
            </a:r>
            <a:r>
              <a:rPr lang="de-CH" sz="2200" dirty="0" smtClean="0">
                <a:solidFill>
                  <a:schemeClr val="accent2"/>
                </a:solidFill>
              </a:rPr>
              <a:t> </a:t>
            </a:r>
            <a:r>
              <a:rPr lang="de-CH" sz="2200" dirty="0">
                <a:solidFill>
                  <a:schemeClr val="accent2"/>
                </a:solidFill>
              </a:rPr>
              <a:t>a </a:t>
            </a:r>
            <a:r>
              <a:rPr lang="de-CH" sz="2200" dirty="0" smtClean="0">
                <a:solidFill>
                  <a:schemeClr val="accent2"/>
                </a:solidFill>
              </a:rPr>
              <a:t>Stift:</a:t>
            </a:r>
            <a:r>
              <a:rPr lang="de-CH" sz="2200" dirty="0">
                <a:solidFill>
                  <a:schemeClr val="accent2"/>
                </a:solidFill>
              </a:rPr>
              <a:t>		  </a:t>
            </a:r>
            <a:r>
              <a:rPr lang="de-CH" sz="2200" dirty="0" smtClean="0">
                <a:solidFill>
                  <a:schemeClr val="accent2"/>
                </a:solidFill>
              </a:rPr>
              <a:t>  12 Lernende</a:t>
            </a:r>
            <a:r>
              <a:rPr lang="de-CH" sz="2200" dirty="0">
                <a:solidFill>
                  <a:schemeClr val="accent2"/>
                </a:solidFill>
              </a:rPr>
              <a:t>,</a:t>
            </a:r>
            <a:r>
              <a:rPr lang="de-CH" sz="2200" dirty="0" smtClean="0">
                <a:solidFill>
                  <a:schemeClr val="accent2"/>
                </a:solidFill>
              </a:rPr>
              <a:t> 3 Ausbildner</a:t>
            </a:r>
            <a:r>
              <a:rPr lang="de-CH" sz="2200" spc="-20" dirty="0" smtClean="0">
                <a:solidFill>
                  <a:schemeClr val="accent2"/>
                </a:solidFill>
              </a:rPr>
              <a:t>,	 			    Div. Berufsbilder, </a:t>
            </a:r>
            <a:r>
              <a:rPr lang="de-CH" sz="2200" dirty="0" smtClean="0">
                <a:solidFill>
                  <a:schemeClr val="accent2"/>
                </a:solidFill>
              </a:rPr>
              <a:t>~ 500 Zuhörer</a:t>
            </a:r>
          </a:p>
          <a:p>
            <a:pPr eaLnBrk="1" hangingPunct="1">
              <a:buFont typeface="Wingdings" pitchFamily="2" charset="2"/>
              <a:buChar char="§"/>
              <a:defRPr/>
            </a:pPr>
            <a:endParaRPr lang="de-CH" sz="800" dirty="0" smtClean="0">
              <a:solidFill>
                <a:schemeClr val="accent2"/>
              </a:solidFill>
            </a:endParaRPr>
          </a:p>
          <a:p>
            <a:pPr eaLnBrk="1" hangingPunct="1">
              <a:buFont typeface="Wingdings" pitchFamily="2" charset="2"/>
              <a:buChar char="§"/>
              <a:defRPr/>
            </a:pPr>
            <a:r>
              <a:rPr lang="de-CH" sz="2200" dirty="0" smtClean="0">
                <a:solidFill>
                  <a:schemeClr val="accent2"/>
                </a:solidFill>
              </a:rPr>
              <a:t>Sozialdienst: 	</a:t>
            </a:r>
            <a:r>
              <a:rPr lang="de-CH" sz="2200" dirty="0">
                <a:solidFill>
                  <a:schemeClr val="accent2"/>
                </a:solidFill>
              </a:rPr>
              <a:t> </a:t>
            </a:r>
            <a:r>
              <a:rPr lang="de-CH" sz="2200" dirty="0" smtClean="0">
                <a:solidFill>
                  <a:schemeClr val="accent2"/>
                </a:solidFill>
              </a:rPr>
              <a:t>   10 Referate, ~ 190 Schüler</a:t>
            </a:r>
          </a:p>
          <a:p>
            <a:pPr marL="0" indent="0" eaLnBrk="1" hangingPunct="1">
              <a:defRPr/>
            </a:pPr>
            <a:r>
              <a:rPr lang="de-CH" sz="2200" dirty="0" smtClean="0">
                <a:solidFill>
                  <a:schemeClr val="accent2"/>
                </a:solidFill>
              </a:rPr>
              <a:t>			    zum Thema «Kompetenzen»</a:t>
            </a:r>
          </a:p>
          <a:p>
            <a:pPr marL="0" indent="0" eaLnBrk="1" hangingPunct="1">
              <a:defRPr/>
            </a:pPr>
            <a:endParaRPr lang="de-CH" sz="800" dirty="0" smtClean="0">
              <a:solidFill>
                <a:schemeClr val="accent2"/>
              </a:solidFill>
            </a:endParaRPr>
          </a:p>
          <a:p>
            <a:pPr eaLnBrk="1" hangingPunct="1">
              <a:buFont typeface="Wingdings" pitchFamily="2" charset="2"/>
              <a:buChar char="§"/>
              <a:defRPr/>
            </a:pPr>
            <a:r>
              <a:rPr lang="de-CH" sz="2200" dirty="0" smtClean="0">
                <a:solidFill>
                  <a:schemeClr val="accent2"/>
                </a:solidFill>
              </a:rPr>
              <a:t>Gateway:		    Berufswahlanalyse,	~ 190 Schüler</a:t>
            </a:r>
          </a:p>
          <a:p>
            <a:pPr eaLnBrk="1" hangingPunct="1">
              <a:buFont typeface="Wingdings" pitchFamily="2" charset="2"/>
              <a:buChar char="§"/>
              <a:defRPr/>
            </a:pPr>
            <a:endParaRPr lang="de-CH" sz="800" dirty="0" smtClean="0">
              <a:solidFill>
                <a:schemeClr val="accent2"/>
              </a:solidFill>
            </a:endParaRPr>
          </a:p>
          <a:p>
            <a:pPr eaLnBrk="1" hangingPunct="1">
              <a:buFont typeface="Wingdings" pitchFamily="2" charset="2"/>
              <a:buChar char="§"/>
              <a:defRPr/>
            </a:pPr>
            <a:r>
              <a:rPr lang="de-CH" sz="2200" dirty="0" smtClean="0">
                <a:solidFill>
                  <a:schemeClr val="accent2"/>
                </a:solidFill>
              </a:rPr>
              <a:t>Networking: </a:t>
            </a:r>
            <a:r>
              <a:rPr lang="de-CH" sz="2200" dirty="0" err="1" smtClean="0">
                <a:solidFill>
                  <a:schemeClr val="accent2"/>
                </a:solidFill>
              </a:rPr>
              <a:t>Schulleitung-Lehrer-Schüler-Wirtschaft-Betriebe-Verbände</a:t>
            </a:r>
            <a:r>
              <a:rPr lang="de-CH" sz="2200" dirty="0" smtClean="0">
                <a:solidFill>
                  <a:schemeClr val="accent2"/>
                </a:solidFill>
              </a:rPr>
              <a:t>.	 </a:t>
            </a:r>
            <a:r>
              <a:rPr lang="de-CH" sz="2200" dirty="0" smtClean="0">
                <a:solidFill>
                  <a:schemeClr val="accent2"/>
                </a:solidFill>
                <a:sym typeface="Wingdings"/>
              </a:rPr>
              <a:t></a:t>
            </a:r>
            <a:r>
              <a:rPr lang="de-CH" sz="2200" dirty="0" smtClean="0">
                <a:solidFill>
                  <a:schemeClr val="accent2"/>
                </a:solidFill>
              </a:rPr>
              <a:t> über diesen Anlass hinaus.</a:t>
            </a:r>
          </a:p>
          <a:p>
            <a:pPr eaLnBrk="1" hangingPunct="1">
              <a:buFont typeface="Wingdings" pitchFamily="2" charset="2"/>
              <a:buChar char="§"/>
              <a:defRPr/>
            </a:pPr>
            <a:endParaRPr lang="de-CH" sz="800" dirty="0" smtClean="0">
              <a:solidFill>
                <a:schemeClr val="accent2"/>
              </a:solidFill>
            </a:endParaRPr>
          </a:p>
          <a:p>
            <a:pPr eaLnBrk="1" hangingPunct="1">
              <a:buFont typeface="Wingdings" pitchFamily="2" charset="2"/>
              <a:buChar char="§"/>
              <a:defRPr/>
            </a:pPr>
            <a:r>
              <a:rPr lang="de-CH" sz="2200" dirty="0" smtClean="0">
                <a:solidFill>
                  <a:schemeClr val="accent2"/>
                </a:solidFill>
              </a:rPr>
              <a:t>Durchwegs positive Rückmeldungen</a:t>
            </a:r>
            <a:endParaRPr lang="de-CH" sz="2200" dirty="0">
              <a:solidFill>
                <a:schemeClr val="accent2"/>
              </a:solidFill>
            </a:endParaRPr>
          </a:p>
          <a:p>
            <a:pPr eaLnBrk="1" hangingPunct="1">
              <a:buFont typeface="Wingdings" pitchFamily="2" charset="2"/>
              <a:buChar char="§"/>
              <a:defRPr/>
            </a:pPr>
            <a:endParaRPr lang="de-CH" sz="2200" dirty="0" smtClean="0">
              <a:solidFill>
                <a:schemeClr val="accent2"/>
              </a:solidFill>
            </a:endParaRPr>
          </a:p>
          <a:p>
            <a:pPr marL="0" indent="0" eaLnBrk="1" hangingPunct="1">
              <a:defRPr/>
            </a:pPr>
            <a:r>
              <a:rPr lang="de-CH" sz="2400" dirty="0"/>
              <a:t>	</a:t>
            </a:r>
            <a:r>
              <a:rPr lang="de-CH" sz="2400" dirty="0" smtClean="0"/>
              <a:t>		</a:t>
            </a:r>
          </a:p>
          <a:p>
            <a:pPr marL="0" indent="0" eaLnBrk="1" hangingPunct="1">
              <a:defRPr/>
            </a:pPr>
            <a:r>
              <a:rPr lang="de-CH" sz="800" dirty="0" smtClean="0"/>
              <a:t> </a:t>
            </a:r>
          </a:p>
        </p:txBody>
      </p:sp>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14</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feld 1"/>
          <p:cNvSpPr txBox="1">
            <a:spLocks noChangeArrowheads="1"/>
          </p:cNvSpPr>
          <p:nvPr/>
        </p:nvSpPr>
        <p:spPr bwMode="auto">
          <a:xfrm>
            <a:off x="1763713" y="755650"/>
            <a:ext cx="54006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de-CH" altLang="de-DE" sz="2800" b="1">
                <a:solidFill>
                  <a:schemeClr val="accent2"/>
                </a:solidFill>
                <a:latin typeface="Arial Rounded MT Bold" pitchFamily="34" charset="0"/>
                <a:ea typeface="MS PGothic" pitchFamily="34" charset="-128"/>
              </a:rPr>
              <a:t>Vielen Dank!</a:t>
            </a:r>
          </a:p>
          <a:p>
            <a:pPr algn="ctr" eaLnBrk="1" hangingPunct="1">
              <a:spcBef>
                <a:spcPct val="50000"/>
              </a:spcBef>
              <a:buFontTx/>
              <a:buNone/>
            </a:pPr>
            <a:endParaRPr lang="de-CH" altLang="de-DE" sz="1200" b="1">
              <a:solidFill>
                <a:schemeClr val="accent2"/>
              </a:solidFill>
              <a:latin typeface="Arial Rounded MT Bold" pitchFamily="34" charset="0"/>
              <a:ea typeface="MS PGothic" pitchFamily="34" charset="-128"/>
            </a:endParaRPr>
          </a:p>
          <a:p>
            <a:pPr algn="ctr" eaLnBrk="1" hangingPunct="1">
              <a:spcBef>
                <a:spcPct val="0"/>
              </a:spcBef>
              <a:buFontTx/>
              <a:buNone/>
            </a:pPr>
            <a:r>
              <a:rPr lang="de-CH" altLang="de-DE" sz="2400">
                <a:solidFill>
                  <a:schemeClr val="accent2"/>
                </a:solidFill>
                <a:latin typeface="Arial Rounded MT Bold" pitchFamily="34" charset="0"/>
                <a:ea typeface="MS PGothic" pitchFamily="34" charset="-128"/>
              </a:rPr>
              <a:t>An alle, die zu diesem </a:t>
            </a:r>
          </a:p>
          <a:p>
            <a:pPr algn="ctr" eaLnBrk="1" hangingPunct="1">
              <a:spcBef>
                <a:spcPct val="0"/>
              </a:spcBef>
              <a:buFontTx/>
              <a:buNone/>
            </a:pPr>
            <a:r>
              <a:rPr lang="de-CH" altLang="de-DE" sz="2400">
                <a:solidFill>
                  <a:schemeClr val="accent2"/>
                </a:solidFill>
                <a:latin typeface="Arial Rounded MT Bold" pitchFamily="34" charset="0"/>
                <a:ea typeface="MS PGothic" pitchFamily="34" charset="-128"/>
              </a:rPr>
              <a:t>interessanten &amp; erfolgreichen</a:t>
            </a:r>
            <a:r>
              <a:rPr lang="de-CH" altLang="de-DE" sz="2400">
                <a:latin typeface="Arial Rounded MT Bold" pitchFamily="34" charset="0"/>
                <a:ea typeface="MS PGothic" pitchFamily="34" charset="-128"/>
              </a:rPr>
              <a:t> </a:t>
            </a:r>
            <a:r>
              <a:rPr lang="de-CH" altLang="de-DE" sz="2400">
                <a:solidFill>
                  <a:schemeClr val="accent2"/>
                </a:solidFill>
                <a:latin typeface="Arial Rounded MT Bold" pitchFamily="34" charset="0"/>
                <a:ea typeface="MS PGothic" pitchFamily="34" charset="-128"/>
              </a:rPr>
              <a:t>Projekt beigetragen haben.</a:t>
            </a:r>
          </a:p>
          <a:p>
            <a:pPr algn="ctr" eaLnBrk="1" hangingPunct="1">
              <a:spcBef>
                <a:spcPct val="50000"/>
              </a:spcBef>
              <a:buFontTx/>
              <a:buNone/>
            </a:pPr>
            <a:endParaRPr lang="de-CH" altLang="de-DE" sz="2400" b="1">
              <a:solidFill>
                <a:schemeClr val="accent2"/>
              </a:solidFill>
              <a:latin typeface="Arial Rounded MT Bold" pitchFamily="34" charset="0"/>
              <a:ea typeface="MS PGothic" pitchFamily="34" charset="-128"/>
            </a:endParaRPr>
          </a:p>
          <a:p>
            <a:pPr algn="ctr" eaLnBrk="1" hangingPunct="1">
              <a:spcBef>
                <a:spcPct val="50000"/>
              </a:spcBef>
              <a:buFontTx/>
              <a:buNone/>
            </a:pPr>
            <a:endParaRPr lang="de-CH" altLang="de-DE" sz="2400" b="1">
              <a:solidFill>
                <a:schemeClr val="accent2"/>
              </a:solidFill>
              <a:latin typeface="Arial Rounded MT Bold" pitchFamily="34" charset="0"/>
              <a:ea typeface="MS PGothic" pitchFamily="34" charset="-128"/>
            </a:endParaRPr>
          </a:p>
          <a:p>
            <a:pPr algn="ctr" eaLnBrk="1" hangingPunct="1">
              <a:spcBef>
                <a:spcPct val="0"/>
              </a:spcBef>
              <a:buFontTx/>
              <a:buNone/>
            </a:pPr>
            <a:r>
              <a:rPr lang="de-CH" altLang="de-DE" sz="2400" b="1">
                <a:solidFill>
                  <a:schemeClr val="accent2"/>
                </a:solidFill>
                <a:latin typeface="Arial Rounded MT Bold" pitchFamily="34" charset="0"/>
                <a:ea typeface="MS PGothic" pitchFamily="34" charset="-128"/>
              </a:rPr>
              <a:t>Fragen?</a:t>
            </a:r>
          </a:p>
          <a:p>
            <a:pPr algn="ctr" eaLnBrk="1" hangingPunct="1">
              <a:spcBef>
                <a:spcPct val="0"/>
              </a:spcBef>
              <a:buFontTx/>
              <a:buNone/>
            </a:pPr>
            <a:endParaRPr lang="de-CH" altLang="de-DE" sz="800" b="1">
              <a:solidFill>
                <a:schemeClr val="accent2"/>
              </a:solidFill>
              <a:latin typeface="Arial Rounded MT Bold" pitchFamily="34" charset="0"/>
              <a:ea typeface="MS PGothic" pitchFamily="34" charset="-128"/>
            </a:endParaRPr>
          </a:p>
          <a:p>
            <a:pPr algn="ctr" eaLnBrk="1" hangingPunct="1">
              <a:spcBef>
                <a:spcPct val="0"/>
              </a:spcBef>
              <a:buFontTx/>
              <a:buNone/>
            </a:pPr>
            <a:r>
              <a:rPr lang="de-CH" altLang="de-DE" sz="2400">
                <a:solidFill>
                  <a:schemeClr val="accent2"/>
                </a:solidFill>
                <a:latin typeface="Arial Rounded MT Bold" pitchFamily="34" charset="0"/>
                <a:ea typeface="MS PGothic" pitchFamily="34" charset="-128"/>
              </a:rPr>
              <a:t>stefan.haas@go-lplus.ch</a:t>
            </a:r>
          </a:p>
          <a:p>
            <a:pPr algn="ctr" eaLnBrk="1" hangingPunct="1">
              <a:spcBef>
                <a:spcPct val="0"/>
              </a:spcBef>
              <a:buFontTx/>
              <a:buNone/>
            </a:pPr>
            <a:r>
              <a:rPr lang="de-CH" altLang="de-DE" sz="2400">
                <a:solidFill>
                  <a:schemeClr val="accent2"/>
                </a:solidFill>
                <a:latin typeface="Arial Rounded MT Bold" pitchFamily="34" charset="0"/>
                <a:ea typeface="MS PGothic" pitchFamily="34" charset="-128"/>
              </a:rPr>
              <a:t>www.go-lplus.ch</a:t>
            </a:r>
          </a:p>
          <a:p>
            <a:pPr algn="ctr" eaLnBrk="1" hangingPunct="1">
              <a:spcBef>
                <a:spcPct val="0"/>
              </a:spcBef>
              <a:buFontTx/>
              <a:buNone/>
            </a:pPr>
            <a:endParaRPr lang="de-CH" altLang="de-DE" sz="4400">
              <a:solidFill>
                <a:schemeClr val="accent2"/>
              </a:solidFill>
              <a:latin typeface="Arial Black" pitchFamily="34" charset="0"/>
              <a:cs typeface="Tahoma" pitchFamily="34" charset="0"/>
            </a:endParaRPr>
          </a:p>
        </p:txBody>
      </p:sp>
      <p:sp>
        <p:nvSpPr>
          <p:cNvPr id="16387"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388"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6389"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549275"/>
            <a:ext cx="9096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038" y="115888"/>
            <a:ext cx="1238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descr="coop800x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2275" y="5300663"/>
            <a:ext cx="8509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il_fi" descr="Reha-Rhf_Logo_0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0513" y="1666875"/>
            <a:ext cx="9826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6"/>
          <p:cNvSpPr txBox="1">
            <a:spLocks noChangeArrowheads="1"/>
          </p:cNvSpPr>
          <p:nvPr/>
        </p:nvSpPr>
        <p:spPr bwMode="auto">
          <a:xfrm>
            <a:off x="7429500" y="1473200"/>
            <a:ext cx="15351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1000"/>
              </a:spcAft>
              <a:defRPr/>
            </a:pPr>
            <a:r>
              <a:rPr lang="de-CH" sz="1000" b="1" dirty="0" smtClean="0">
                <a:latin typeface="Arial Black" pitchFamily="34" charset="0"/>
              </a:rPr>
              <a:t>   </a:t>
            </a:r>
            <a:r>
              <a:rPr lang="de-CH" sz="900" b="1" dirty="0" err="1" smtClean="0">
                <a:latin typeface="+mj-lt"/>
              </a:rPr>
              <a:t>Banken</a:t>
            </a:r>
            <a:r>
              <a:rPr lang="de-CH" sz="1100" b="1" dirty="0" err="1" smtClean="0">
                <a:solidFill>
                  <a:srgbClr val="00B0F0"/>
                </a:solidFill>
                <a:latin typeface="+mn-lt"/>
              </a:rPr>
              <a:t>AARGAU</a:t>
            </a:r>
            <a:endParaRPr lang="de-DE" sz="1100" dirty="0" smtClean="0">
              <a:latin typeface="+mn-lt"/>
            </a:endParaRPr>
          </a:p>
        </p:txBody>
      </p:sp>
      <p:pic>
        <p:nvPicPr>
          <p:cNvPr id="1639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2425" y="2097088"/>
            <a:ext cx="9334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0" descr="GATEW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6088" y="5805488"/>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22" descr="Logo_brogle_cmy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388" y="6132513"/>
            <a:ext cx="6334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Grafik 1" descr="cid:image001.jpg@01CF3C62.740B4170"/>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995738" y="6188075"/>
            <a:ext cx="1152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1" descr="Logo weisser Hintergrun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72425" y="2571750"/>
            <a:ext cx="8747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30"/>
          <p:cNvSpPr txBox="1">
            <a:spLocks noChangeArrowheads="1"/>
          </p:cNvSpPr>
          <p:nvPr/>
        </p:nvSpPr>
        <p:spPr bwMode="auto">
          <a:xfrm>
            <a:off x="2678113" y="282575"/>
            <a:ext cx="1754187"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00" name="Text Box 24"/>
          <p:cNvSpPr txBox="1">
            <a:spLocks noChangeArrowheads="1"/>
          </p:cNvSpPr>
          <p:nvPr/>
        </p:nvSpPr>
        <p:spPr bwMode="auto">
          <a:xfrm>
            <a:off x="7861300" y="3773488"/>
            <a:ext cx="1174750" cy="231775"/>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r>
              <a:rPr lang="de-DE" altLang="de-DE" sz="800">
                <a:latin typeface="Century Gothic" pitchFamily="34" charset="0"/>
              </a:rPr>
              <a:t>Cachot </a:t>
            </a:r>
            <a:r>
              <a:rPr lang="de-DE" altLang="de-DE" sz="900" b="1">
                <a:latin typeface="Century Gothic" pitchFamily="34" charset="0"/>
              </a:rPr>
              <a:t>Coaching</a:t>
            </a:r>
          </a:p>
        </p:txBody>
      </p:sp>
      <p:sp>
        <p:nvSpPr>
          <p:cNvPr id="16401" name="Rectangle 36"/>
          <p:cNvSpPr>
            <a:spLocks noChangeArrowheads="1"/>
          </p:cNvSpPr>
          <p:nvPr/>
        </p:nvSpPr>
        <p:spPr bwMode="auto">
          <a:xfrm>
            <a:off x="152400" y="1333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02" name="Rectangle 37"/>
          <p:cNvSpPr>
            <a:spLocks noChangeArrowheads="1"/>
          </p:cNvSpPr>
          <p:nvPr/>
        </p:nvSpPr>
        <p:spPr bwMode="auto">
          <a:xfrm>
            <a:off x="152400" y="1581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16403" name="Rectangle 39"/>
          <p:cNvSpPr>
            <a:spLocks noChangeArrowheads="1"/>
          </p:cNvSpPr>
          <p:nvPr/>
        </p:nvSpPr>
        <p:spPr bwMode="auto">
          <a:xfrm>
            <a:off x="152400" y="353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000">
                <a:solidFill>
                  <a:srgbClr val="0084B4"/>
                </a:solidFill>
                <a:cs typeface="Times New Roman" pitchFamily="18" charset="0"/>
              </a:rPr>
              <a:t>    </a:t>
            </a:r>
            <a:endParaRPr lang="de-DE" altLang="de-DE" sz="1800"/>
          </a:p>
        </p:txBody>
      </p:sp>
      <p:sp>
        <p:nvSpPr>
          <p:cNvPr id="16404" name="Rectangle 40"/>
          <p:cNvSpPr>
            <a:spLocks noChangeArrowheads="1"/>
          </p:cNvSpPr>
          <p:nvPr/>
        </p:nvSpPr>
        <p:spPr bwMode="auto">
          <a:xfrm>
            <a:off x="152400" y="3533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1200">
              <a:cs typeface="Times New Roman" pitchFamily="18" charset="0"/>
            </a:endParaRPr>
          </a:p>
          <a:p>
            <a:pPr>
              <a:spcBef>
                <a:spcPct val="0"/>
              </a:spcBef>
              <a:buFontTx/>
              <a:buNone/>
            </a:pPr>
            <a:r>
              <a:rPr lang="de-CH" altLang="de-DE" sz="1200">
                <a:cs typeface="Times New Roman" pitchFamily="18" charset="0"/>
              </a:rPr>
              <a:t>  </a:t>
            </a:r>
            <a:endParaRPr lang="de-CH" altLang="de-DE" sz="600"/>
          </a:p>
          <a:p>
            <a:pPr>
              <a:spcBef>
                <a:spcPct val="0"/>
              </a:spcBef>
              <a:buFontTx/>
              <a:buNone/>
            </a:pPr>
            <a:r>
              <a:rPr lang="de-CH" altLang="de-DE" sz="1000">
                <a:cs typeface="Times New Roman" pitchFamily="18" charset="0"/>
              </a:rPr>
              <a:t>  </a:t>
            </a:r>
            <a:endParaRPr lang="de-CH" altLang="de-DE" sz="600"/>
          </a:p>
          <a:p>
            <a:pPr>
              <a:spcBef>
                <a:spcPct val="0"/>
              </a:spcBef>
              <a:buFontTx/>
              <a:buNone/>
            </a:pPr>
            <a:endParaRPr lang="de-CH" altLang="de-DE" sz="1800"/>
          </a:p>
        </p:txBody>
      </p:sp>
      <p:sp>
        <p:nvSpPr>
          <p:cNvPr id="16405" name="Rectangle 41"/>
          <p:cNvSpPr>
            <a:spLocks noChangeArrowheads="1"/>
          </p:cNvSpPr>
          <p:nvPr/>
        </p:nvSpPr>
        <p:spPr bwMode="auto">
          <a:xfrm>
            <a:off x="152400" y="39909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06" name="Rectangle 43"/>
          <p:cNvSpPr>
            <a:spLocks noChangeArrowheads="1"/>
          </p:cNvSpPr>
          <p:nvPr/>
        </p:nvSpPr>
        <p:spPr bwMode="auto">
          <a:xfrm>
            <a:off x="152400" y="455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r>
              <a:rPr lang="de-CH" altLang="de-DE" sz="1200">
                <a:cs typeface="Times New Roman" pitchFamily="18" charset="0"/>
              </a:rPr>
              <a:t>        </a:t>
            </a:r>
            <a:endParaRPr lang="de-CH" altLang="de-DE" sz="600"/>
          </a:p>
          <a:p>
            <a:pPr>
              <a:spcBef>
                <a:spcPct val="0"/>
              </a:spcBef>
              <a:buFontTx/>
              <a:buNone/>
            </a:pPr>
            <a:endParaRPr lang="de-CH" altLang="de-DE" sz="1800"/>
          </a:p>
        </p:txBody>
      </p:sp>
      <p:sp>
        <p:nvSpPr>
          <p:cNvPr id="16407" name="Rectangle 44"/>
          <p:cNvSpPr>
            <a:spLocks noChangeArrowheads="1"/>
          </p:cNvSpPr>
          <p:nvPr/>
        </p:nvSpPr>
        <p:spPr bwMode="auto">
          <a:xfrm>
            <a:off x="152400" y="455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CH" altLang="de-DE" sz="600"/>
          </a:p>
          <a:p>
            <a:pPr>
              <a:spcBef>
                <a:spcPct val="0"/>
              </a:spcBef>
              <a:buFontTx/>
              <a:buNone/>
            </a:pPr>
            <a:r>
              <a:rPr lang="de-CH" altLang="de-DE" sz="1800"/>
              <a:t>  </a:t>
            </a:r>
            <a:r>
              <a:rPr lang="de-CH" altLang="de-DE" sz="1000" i="1"/>
              <a:t>  </a:t>
            </a:r>
            <a:r>
              <a:rPr lang="de-CH" altLang="de-DE" sz="600" i="1">
                <a:solidFill>
                  <a:srgbClr val="0044CC"/>
                </a:solidFill>
              </a:rPr>
              <a:t>  </a:t>
            </a:r>
            <a:r>
              <a:rPr lang="de-CH" altLang="de-DE" sz="1800" i="1">
                <a:solidFill>
                  <a:srgbClr val="0044CC"/>
                </a:solidFill>
              </a:rPr>
              <a:t>   </a:t>
            </a:r>
            <a:endParaRPr lang="de-CH" altLang="de-DE" sz="1800"/>
          </a:p>
        </p:txBody>
      </p:sp>
      <p:pic>
        <p:nvPicPr>
          <p:cNvPr id="16408" name="Picture 46" descr="Beschreibung: cid:image001.gif@01CE66AE.20EDC880"/>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250825" y="5757863"/>
            <a:ext cx="29384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48" descr="http://www.stoeckli-gartenbau.ch/img/logo_stoeckli.png"/>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5395913" y="6132513"/>
            <a:ext cx="5905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 Box 49"/>
          <p:cNvSpPr txBox="1">
            <a:spLocks noChangeArrowheads="1"/>
          </p:cNvSpPr>
          <p:nvPr/>
        </p:nvSpPr>
        <p:spPr bwMode="auto">
          <a:xfrm>
            <a:off x="1692275" y="6165850"/>
            <a:ext cx="1073150" cy="414338"/>
          </a:xfrm>
          <a:prstGeom prst="rect">
            <a:avLst/>
          </a:prstGeom>
          <a:solidFill>
            <a:srgbClr val="FFFFFF"/>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b="1">
                <a:latin typeface="Arial Narrow" pitchFamily="34" charset="0"/>
                <a:cs typeface="Times New Roman" pitchFamily="18" charset="0"/>
              </a:rPr>
              <a:t>Lenzin </a:t>
            </a:r>
          </a:p>
          <a:p>
            <a:pPr>
              <a:spcBef>
                <a:spcPct val="0"/>
              </a:spcBef>
              <a:buFontTx/>
              <a:buNone/>
            </a:pPr>
            <a:r>
              <a:rPr lang="de-DE" altLang="de-DE" sz="1200" b="1">
                <a:latin typeface="Arial Narrow" pitchFamily="34" charset="0"/>
                <a:cs typeface="Times New Roman" pitchFamily="18" charset="0"/>
              </a:rPr>
              <a:t>Heizungen AG</a:t>
            </a:r>
            <a:endParaRPr lang="de-DE" altLang="de-DE" sz="1800"/>
          </a:p>
        </p:txBody>
      </p:sp>
      <p:sp>
        <p:nvSpPr>
          <p:cNvPr id="16411" name="Rectangle 5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12" name="Rectangle 5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13" name="Rectangle 57"/>
          <p:cNvSpPr>
            <a:spLocks noChangeArrowheads="1"/>
          </p:cNvSpPr>
          <p:nvPr/>
        </p:nvSpPr>
        <p:spPr bwMode="auto">
          <a:xfrm>
            <a:off x="0" y="15144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14" name="Rectangle 58"/>
          <p:cNvSpPr>
            <a:spLocks noChangeArrowheads="1"/>
          </p:cNvSpPr>
          <p:nvPr/>
        </p:nvSpPr>
        <p:spPr bwMode="auto">
          <a:xfrm>
            <a:off x="0" y="2324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6415" name="Picture 68" descr="400dpi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66088" y="3362325"/>
            <a:ext cx="827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Grafik 26" descr="http://www.beratungsdienste-aargau.ch/fileadmin/images/layout/logo/logo_color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5313" y="2792413"/>
            <a:ext cx="460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63" descr="FM"/>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883400" y="5778500"/>
            <a:ext cx="10017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60" descr="Daetwiller logo"/>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5613400" y="5732463"/>
            <a:ext cx="1001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9" name="Text Box 62"/>
          <p:cNvSpPr txBox="1">
            <a:spLocks noChangeArrowheads="1"/>
          </p:cNvSpPr>
          <p:nvPr/>
        </p:nvSpPr>
        <p:spPr bwMode="auto">
          <a:xfrm>
            <a:off x="-4949825" y="2133600"/>
            <a:ext cx="2058987" cy="650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16420" name="Rectangle 7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21" name="Rectangle 7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CH" altLang="de-DE" sz="1800"/>
              <a:t/>
            </a:r>
            <a:br>
              <a:rPr lang="de-CH" altLang="de-DE" sz="1800"/>
            </a:br>
            <a:endParaRPr lang="de-CH" altLang="de-DE" sz="1800"/>
          </a:p>
          <a:p>
            <a:pPr>
              <a:spcBef>
                <a:spcPct val="0"/>
              </a:spcBef>
              <a:buFontTx/>
              <a:buNone/>
            </a:pPr>
            <a:endParaRPr lang="de-CH" altLang="de-DE" sz="1800"/>
          </a:p>
        </p:txBody>
      </p:sp>
      <p:sp>
        <p:nvSpPr>
          <p:cNvPr id="16422" name="Rectangle 72"/>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16423" name="Rectangle 73"/>
          <p:cNvSpPr>
            <a:spLocks noChangeArrowheads="1"/>
          </p:cNvSpPr>
          <p:nvPr/>
        </p:nvSpPr>
        <p:spPr bwMode="auto">
          <a:xfrm>
            <a:off x="0" y="9715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16424" name="Rectangle 75"/>
          <p:cNvSpPr>
            <a:spLocks noChangeArrowheads="1"/>
          </p:cNvSpPr>
          <p:nvPr/>
        </p:nvSpPr>
        <p:spPr bwMode="auto">
          <a:xfrm>
            <a:off x="0" y="1581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25" name="Rectangle 76"/>
          <p:cNvSpPr>
            <a:spLocks noChangeArrowheads="1"/>
          </p:cNvSpPr>
          <p:nvPr/>
        </p:nvSpPr>
        <p:spPr bwMode="auto">
          <a:xfrm>
            <a:off x="0" y="2066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600"/>
          </a:p>
          <a:p>
            <a:pPr>
              <a:spcBef>
                <a:spcPct val="0"/>
              </a:spcBef>
              <a:buFontTx/>
              <a:buNone/>
            </a:pPr>
            <a:r>
              <a:rPr lang="de-CH" altLang="de-DE" sz="1200">
                <a:cs typeface="Times New Roman" pitchFamily="18" charset="0"/>
              </a:rPr>
              <a:t>  </a:t>
            </a:r>
            <a:endParaRPr lang="de-CH" altLang="de-DE" sz="600"/>
          </a:p>
          <a:p>
            <a:pPr>
              <a:spcBef>
                <a:spcPct val="0"/>
              </a:spcBef>
              <a:buFontTx/>
              <a:buNone/>
            </a:pPr>
            <a:endParaRPr lang="de-CH" altLang="de-DE" sz="1800"/>
          </a:p>
        </p:txBody>
      </p:sp>
      <p:sp>
        <p:nvSpPr>
          <p:cNvPr id="16426" name="Rectangle 77"/>
          <p:cNvSpPr>
            <a:spLocks noChangeArrowheads="1"/>
          </p:cNvSpPr>
          <p:nvPr/>
        </p:nvSpPr>
        <p:spPr bwMode="auto">
          <a:xfrm>
            <a:off x="0" y="20669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27" name="Rectangle 79"/>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1000">
              <a:cs typeface="Times New Roman" pitchFamily="18" charset="0"/>
            </a:endParaRPr>
          </a:p>
          <a:p>
            <a:pPr>
              <a:spcBef>
                <a:spcPct val="0"/>
              </a:spcBef>
              <a:buFontTx/>
              <a:buNone/>
            </a:pPr>
            <a:r>
              <a:rPr lang="de-CH" altLang="de-DE" sz="1000">
                <a:cs typeface="Times New Roman" pitchFamily="18" charset="0"/>
              </a:rPr>
              <a:t>     </a:t>
            </a:r>
            <a:endParaRPr lang="de-CH" altLang="de-DE" sz="600"/>
          </a:p>
          <a:p>
            <a:pPr>
              <a:spcBef>
                <a:spcPct val="0"/>
              </a:spcBef>
              <a:buFontTx/>
              <a:buNone/>
            </a:pPr>
            <a:r>
              <a:rPr lang="de-CH" altLang="de-DE" sz="1000">
                <a:cs typeface="Times New Roman" pitchFamily="18" charset="0"/>
              </a:rPr>
              <a:t>  </a:t>
            </a:r>
            <a:endParaRPr lang="de-CH" altLang="de-DE" sz="600"/>
          </a:p>
          <a:p>
            <a:pPr>
              <a:spcBef>
                <a:spcPct val="0"/>
              </a:spcBef>
              <a:buFontTx/>
              <a:buNone/>
            </a:pPr>
            <a:endParaRPr lang="de-CH" altLang="de-DE" sz="1800"/>
          </a:p>
        </p:txBody>
      </p:sp>
      <p:sp>
        <p:nvSpPr>
          <p:cNvPr id="16428" name="Rectangle 80"/>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DE" altLang="de-DE" sz="1800"/>
          </a:p>
        </p:txBody>
      </p:sp>
      <p:pic>
        <p:nvPicPr>
          <p:cNvPr id="16429" name="Picture 86" descr="Swisswell 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02588" y="4084638"/>
            <a:ext cx="8905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0" name="Picture 85" descr="http://www.leuenberger-ag.ch/images/design/default/DE/logo.png"/>
          <p:cNvPicPr>
            <a:picLocks noChangeAspect="1" noChangeArrowheads="1"/>
          </p:cNvPicPr>
          <p:nvPr/>
        </p:nvPicPr>
        <p:blipFill>
          <a:blip r:embed="rId23" r:link="rId24" cstate="print">
            <a:extLst>
              <a:ext uri="{28A0092B-C50C-407E-A947-70E740481C1C}">
                <a14:useLocalDpi xmlns:a14="http://schemas.microsoft.com/office/drawing/2010/main" val="0"/>
              </a:ext>
            </a:extLst>
          </a:blip>
          <a:srcRect/>
          <a:stretch>
            <a:fillRect/>
          </a:stretch>
        </p:blipFill>
        <p:spPr bwMode="auto">
          <a:xfrm>
            <a:off x="6246813" y="6092825"/>
            <a:ext cx="628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Picture 81" descr="http://www.kinematik.com/Portals/175751/images/roche_logo.jpg"/>
          <p:cNvPicPr>
            <a:picLocks noChangeAspect="1" noChangeArrowheads="1"/>
          </p:cNvPicPr>
          <p:nvPr/>
        </p:nvPicPr>
        <p:blipFill>
          <a:blip r:embed="rId25" r:link="rId26" cstate="print">
            <a:extLst>
              <a:ext uri="{28A0092B-C50C-407E-A947-70E740481C1C}">
                <a14:useLocalDpi xmlns:a14="http://schemas.microsoft.com/office/drawing/2010/main" val="0"/>
              </a:ext>
            </a:extLst>
          </a:blip>
          <a:srcRect/>
          <a:stretch>
            <a:fillRect/>
          </a:stretch>
        </p:blipFill>
        <p:spPr bwMode="auto">
          <a:xfrm>
            <a:off x="8026400" y="4941888"/>
            <a:ext cx="838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2" name="Rectangle 90"/>
          <p:cNvSpPr>
            <a:spLocks noChangeArrowheads="1"/>
          </p:cNvSpPr>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CH" altLang="de-DE" sz="1200">
                <a:cs typeface="Times New Roman" pitchFamily="18" charset="0"/>
              </a:rPr>
              <a:t> </a:t>
            </a:r>
            <a:endParaRPr lang="de-CH" altLang="de-DE" sz="1800"/>
          </a:p>
        </p:txBody>
      </p:sp>
      <p:sp>
        <p:nvSpPr>
          <p:cNvPr id="16433" name="Rectangle 91"/>
          <p:cNvSpPr>
            <a:spLocks noChangeArrowheads="1"/>
          </p:cNvSpPr>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CH" altLang="de-DE" sz="600"/>
          </a:p>
          <a:p>
            <a:pPr>
              <a:spcBef>
                <a:spcPct val="0"/>
              </a:spcBef>
              <a:buFontTx/>
              <a:buNone/>
            </a:pPr>
            <a:r>
              <a:rPr lang="de-CH" altLang="de-DE" sz="1800"/>
              <a:t/>
            </a:r>
            <a:br>
              <a:rPr lang="de-CH" altLang="de-DE" sz="1800"/>
            </a:br>
            <a:endParaRPr lang="de-CH" altLang="de-DE" sz="1800"/>
          </a:p>
          <a:p>
            <a:pPr>
              <a:spcBef>
                <a:spcPct val="0"/>
              </a:spcBef>
              <a:buFontTx/>
              <a:buNone/>
            </a:pPr>
            <a:endParaRPr lang="de-CH" altLang="de-DE" sz="1800"/>
          </a:p>
        </p:txBody>
      </p:sp>
      <p:sp>
        <p:nvSpPr>
          <p:cNvPr id="16434" name="Rectangle 92"/>
          <p:cNvSpPr>
            <a:spLocks noChangeArrowheads="1"/>
          </p:cNvSpPr>
          <p:nvPr/>
        </p:nvSpPr>
        <p:spPr bwMode="auto">
          <a:xfrm>
            <a:off x="0" y="857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6435" name="Rectangle 9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1800"/>
          </a:p>
          <a:p>
            <a:pPr>
              <a:spcBef>
                <a:spcPct val="0"/>
              </a:spcBef>
              <a:buFontTx/>
              <a:buNone/>
            </a:pPr>
            <a:endParaRPr lang="de-CH" altLang="de-DE" sz="1800"/>
          </a:p>
        </p:txBody>
      </p:sp>
      <p:sp>
        <p:nvSpPr>
          <p:cNvPr id="16436" name="Rectangle 95"/>
          <p:cNvSpPr>
            <a:spLocks noChangeArrowheads="1"/>
          </p:cNvSpPr>
          <p:nvPr/>
        </p:nvSpPr>
        <p:spPr bwMode="auto">
          <a:xfrm>
            <a:off x="0" y="3133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DE" altLang="de-DE" sz="1800"/>
          </a:p>
        </p:txBody>
      </p:sp>
      <p:pic>
        <p:nvPicPr>
          <p:cNvPr id="16437" name="Picture 13" descr="Signet Siegrist_4f_pos_PC"/>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43213" y="6235700"/>
            <a:ext cx="1114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pic>
        <p:nvPicPr>
          <p:cNvPr id="16439" name="Picture 97" descr="http://ts2.mm.bing.net/th?id=H.4650188144116637&amp;w=194&amp;h=88&amp;c=7&amp;rs=1&amp;pid=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97825" y="4248150"/>
            <a:ext cx="8953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0" name="Text Box 24"/>
          <p:cNvSpPr txBox="1">
            <a:spLocks noChangeArrowheads="1"/>
          </p:cNvSpPr>
          <p:nvPr/>
        </p:nvSpPr>
        <p:spPr bwMode="auto">
          <a:xfrm>
            <a:off x="7861300" y="4676775"/>
            <a:ext cx="1173163" cy="246063"/>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lgn="ctr">
              <a:spcBef>
                <a:spcPct val="0"/>
              </a:spcBef>
              <a:buFontTx/>
              <a:buNone/>
            </a:pPr>
            <a:r>
              <a:rPr lang="de-DE" altLang="de-DE" sz="1000">
                <a:latin typeface="Berlin Sans FB" pitchFamily="34" charset="0"/>
              </a:rPr>
              <a:t>WilhelmCoaching</a:t>
            </a:r>
          </a:p>
        </p:txBody>
      </p:sp>
      <p:pic>
        <p:nvPicPr>
          <p:cNvPr id="16441" name="Picture 98" descr="602px-Logo_Neue_Fricktaler_Zeitu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492500" y="5757863"/>
            <a:ext cx="174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Picture 99"/>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28738" y="6046788"/>
            <a:ext cx="4349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3" name="Picture 100" descr="Logo SCHELLING A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910513" y="1095375"/>
            <a:ext cx="9366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15</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Plus logo n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76250"/>
            <a:ext cx="29527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endParaRPr lang="de-CH" sz="1200" dirty="0">
              <a:solidFill>
                <a:srgbClr val="FFFFFF"/>
              </a:solidFill>
              <a:latin typeface="Tahoma"/>
              <a:ea typeface="Times New Roman"/>
            </a:endParaRP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3076" name="Rechteck 2"/>
          <p:cNvSpPr>
            <a:spLocks noChangeArrowheads="1"/>
          </p:cNvSpPr>
          <p:nvPr/>
        </p:nvSpPr>
        <p:spPr bwMode="auto">
          <a:xfrm>
            <a:off x="1476375" y="1858963"/>
            <a:ext cx="72009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DE" altLang="de-DE" sz="2000" dirty="0">
                <a:solidFill>
                  <a:schemeClr val="accent2"/>
                </a:solidFill>
              </a:rPr>
              <a:t>Die UNTERNEHMREGRUPPE WETTBEWERBSFÄHIGKEIT und LPLUS bringen praxisnahes, unternehmerisches Gedankengut in Ihr Klassenzimmer.</a:t>
            </a:r>
          </a:p>
          <a:p>
            <a:pPr eaLnBrk="1" hangingPunct="1">
              <a:spcBef>
                <a:spcPct val="0"/>
              </a:spcBef>
              <a:buFontTx/>
              <a:buNone/>
            </a:pPr>
            <a:endParaRPr lang="de-DE" altLang="de-DE" sz="2000" dirty="0">
              <a:solidFill>
                <a:schemeClr val="accent2"/>
              </a:solidFill>
            </a:endParaRPr>
          </a:p>
          <a:p>
            <a:pPr eaLnBrk="1" hangingPunct="1">
              <a:spcBef>
                <a:spcPct val="0"/>
              </a:spcBef>
              <a:buFontTx/>
              <a:buNone/>
            </a:pPr>
            <a:r>
              <a:rPr lang="de-DE" altLang="de-DE" sz="2000" dirty="0">
                <a:solidFill>
                  <a:schemeClr val="accent2"/>
                </a:solidFill>
              </a:rPr>
              <a:t>So ergänzen wir den Berufswahlunterricht der Schulen mit Inhalten direkt aus der Berufswelt und der Wirtschaft.</a:t>
            </a:r>
          </a:p>
          <a:p>
            <a:pPr eaLnBrk="1" hangingPunct="1">
              <a:spcBef>
                <a:spcPct val="0"/>
              </a:spcBef>
              <a:buFontTx/>
              <a:buNone/>
            </a:pPr>
            <a:r>
              <a:rPr lang="de-DE" altLang="de-DE" sz="2000" dirty="0">
                <a:solidFill>
                  <a:schemeClr val="accent2"/>
                </a:solidFill>
              </a:rPr>
              <a:t>Diese wertvollen Erfahrungen bereichern den </a:t>
            </a:r>
            <a:r>
              <a:rPr lang="de-DE" altLang="de-DE" sz="2000" dirty="0" err="1">
                <a:solidFill>
                  <a:schemeClr val="accent2"/>
                </a:solidFill>
              </a:rPr>
              <a:t>Informations-stand</a:t>
            </a:r>
            <a:r>
              <a:rPr lang="de-DE" altLang="de-DE" sz="2000">
                <a:solidFill>
                  <a:schemeClr val="accent2"/>
                </a:solidFill>
              </a:rPr>
              <a:t> und ermöglichen somit wiederum den Entscheidungs-prozess nachhaltiger und breiter abgestützt durchzuführen.</a:t>
            </a:r>
          </a:p>
          <a:p>
            <a:pPr eaLnBrk="1" hangingPunct="1">
              <a:spcBef>
                <a:spcPct val="0"/>
              </a:spcBef>
              <a:buFontTx/>
              <a:buNone/>
            </a:pPr>
            <a:endParaRPr lang="de-CH" altLang="de-DE" sz="400">
              <a:solidFill>
                <a:schemeClr val="accent2"/>
              </a:solidFill>
            </a:endParaRPr>
          </a:p>
        </p:txBody>
      </p:sp>
      <p:pic>
        <p:nvPicPr>
          <p:cNvPr id="3077" name="Picture 8" descr="Schule Fr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2</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1"/>
          <p:cNvSpPr txBox="1">
            <a:spLocks noChangeArrowheads="1"/>
          </p:cNvSpPr>
          <p:nvPr/>
        </p:nvSpPr>
        <p:spPr bwMode="auto">
          <a:xfrm>
            <a:off x="1763713" y="755650"/>
            <a:ext cx="54006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e-CH" altLang="de-DE" sz="4400" b="1">
                <a:solidFill>
                  <a:schemeClr val="accent2"/>
                </a:solidFill>
                <a:latin typeface="Tahoma" pitchFamily="34" charset="0"/>
                <a:cs typeface="Tahoma" pitchFamily="34" charset="0"/>
              </a:rPr>
              <a:t>Willkommen zum</a:t>
            </a:r>
          </a:p>
          <a:p>
            <a:pPr algn="ctr" eaLnBrk="1" hangingPunct="1">
              <a:spcBef>
                <a:spcPct val="0"/>
              </a:spcBef>
              <a:buFontTx/>
              <a:buNone/>
            </a:pPr>
            <a:r>
              <a:rPr lang="de-CH" altLang="de-DE" sz="4400" b="1">
                <a:solidFill>
                  <a:schemeClr val="accent2"/>
                </a:solidFill>
                <a:latin typeface="Tahoma" pitchFamily="34" charset="0"/>
                <a:cs typeface="Tahoma" pitchFamily="34" charset="0"/>
              </a:rPr>
              <a:t>Praxiswahltag </a:t>
            </a:r>
          </a:p>
          <a:p>
            <a:pPr algn="ctr" eaLnBrk="1" hangingPunct="1">
              <a:spcBef>
                <a:spcPct val="0"/>
              </a:spcBef>
              <a:buFontTx/>
              <a:buNone/>
            </a:pPr>
            <a:endParaRPr lang="de-CH" altLang="de-DE" sz="4400" b="1">
              <a:solidFill>
                <a:schemeClr val="accent2"/>
              </a:solidFill>
              <a:latin typeface="Tahoma" pitchFamily="34" charset="0"/>
              <a:cs typeface="Tahoma" pitchFamily="34" charset="0"/>
            </a:endParaRPr>
          </a:p>
          <a:p>
            <a:pPr algn="ctr" eaLnBrk="1" hangingPunct="1">
              <a:spcBef>
                <a:spcPct val="0"/>
              </a:spcBef>
              <a:buFontTx/>
              <a:buNone/>
            </a:pPr>
            <a:r>
              <a:rPr lang="de-CH" altLang="de-DE" sz="4400" b="1">
                <a:solidFill>
                  <a:schemeClr val="accent2"/>
                </a:solidFill>
                <a:latin typeface="Tahoma" pitchFamily="34" charset="0"/>
                <a:cs typeface="Tahoma" pitchFamily="34" charset="0"/>
              </a:rPr>
              <a:t>Oberstufe Frick</a:t>
            </a:r>
          </a:p>
          <a:p>
            <a:pPr algn="ctr" eaLnBrk="1" hangingPunct="1">
              <a:spcBef>
                <a:spcPct val="0"/>
              </a:spcBef>
              <a:buFontTx/>
              <a:buNone/>
            </a:pPr>
            <a:r>
              <a:rPr lang="de-CH" altLang="de-DE" sz="4400" b="1">
                <a:solidFill>
                  <a:schemeClr val="accent2"/>
                </a:solidFill>
                <a:latin typeface="Tahoma" pitchFamily="34" charset="0"/>
                <a:cs typeface="Tahoma" pitchFamily="34" charset="0"/>
              </a:rPr>
              <a:t>2014</a:t>
            </a:r>
            <a:endParaRPr lang="de-CH" altLang="de-DE" sz="4400">
              <a:solidFill>
                <a:schemeClr val="accent2"/>
              </a:solidFill>
              <a:latin typeface="Tahoma" pitchFamily="34" charset="0"/>
              <a:cs typeface="Tahoma" pitchFamily="34" charset="0"/>
            </a:endParaRPr>
          </a:p>
        </p:txBody>
      </p:sp>
      <p:sp>
        <p:nvSpPr>
          <p:cNvPr id="4099"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00"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4101"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628650"/>
            <a:ext cx="9096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963" y="188913"/>
            <a:ext cx="1203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1" descr="coop800x6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2275" y="5157788"/>
            <a:ext cx="850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il_fi" descr="Reha-Rhf_Logo_0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0513" y="1666875"/>
            <a:ext cx="9826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6"/>
          <p:cNvSpPr txBox="1">
            <a:spLocks noChangeArrowheads="1"/>
          </p:cNvSpPr>
          <p:nvPr/>
        </p:nvSpPr>
        <p:spPr bwMode="auto">
          <a:xfrm>
            <a:off x="7372350" y="1473200"/>
            <a:ext cx="15351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1000"/>
              </a:spcAft>
              <a:defRPr/>
            </a:pPr>
            <a:r>
              <a:rPr lang="de-CH" sz="1000" b="1" dirty="0" smtClean="0">
                <a:latin typeface="Arial Black" pitchFamily="34" charset="0"/>
              </a:rPr>
              <a:t>   </a:t>
            </a:r>
            <a:r>
              <a:rPr lang="de-CH" sz="900" b="1" dirty="0" err="1" smtClean="0">
                <a:latin typeface="+mj-lt"/>
              </a:rPr>
              <a:t>Banken</a:t>
            </a:r>
            <a:r>
              <a:rPr lang="de-CH" sz="1100" b="1" dirty="0" err="1" smtClean="0">
                <a:solidFill>
                  <a:srgbClr val="00B0F0"/>
                </a:solidFill>
                <a:latin typeface="+mn-lt"/>
              </a:rPr>
              <a:t>AARGAU</a:t>
            </a:r>
            <a:endParaRPr lang="de-DE" sz="1100" dirty="0" smtClean="0">
              <a:latin typeface="+mn-lt"/>
            </a:endParaRPr>
          </a:p>
        </p:txBody>
      </p:sp>
      <p:pic>
        <p:nvPicPr>
          <p:cNvPr id="410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2425" y="2097088"/>
            <a:ext cx="9334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0" descr="GATEW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6088" y="5589588"/>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2" descr="Logo_brogle_cmy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388" y="6132513"/>
            <a:ext cx="6334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descr="cid:image001.jpg@01CF3C62.740B4170"/>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067175" y="6188075"/>
            <a:ext cx="11541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31" descr="Logo weisser Hintergrun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72425" y="2571750"/>
            <a:ext cx="8747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30"/>
          <p:cNvSpPr txBox="1">
            <a:spLocks noChangeArrowheads="1"/>
          </p:cNvSpPr>
          <p:nvPr/>
        </p:nvSpPr>
        <p:spPr bwMode="auto">
          <a:xfrm>
            <a:off x="2678113" y="282575"/>
            <a:ext cx="1754187"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12" name="Text Box 24"/>
          <p:cNvSpPr txBox="1">
            <a:spLocks noChangeArrowheads="1"/>
          </p:cNvSpPr>
          <p:nvPr/>
        </p:nvSpPr>
        <p:spPr bwMode="auto">
          <a:xfrm>
            <a:off x="7861300" y="3773488"/>
            <a:ext cx="1174750" cy="231775"/>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r>
              <a:rPr lang="de-DE" altLang="de-DE" sz="800">
                <a:latin typeface="Century Gothic" pitchFamily="34" charset="0"/>
              </a:rPr>
              <a:t>Cachot </a:t>
            </a:r>
            <a:r>
              <a:rPr lang="de-DE" altLang="de-DE" sz="900" b="1">
                <a:latin typeface="Century Gothic" pitchFamily="34" charset="0"/>
              </a:rPr>
              <a:t>Coaching</a:t>
            </a:r>
          </a:p>
        </p:txBody>
      </p:sp>
      <p:sp>
        <p:nvSpPr>
          <p:cNvPr id="4113" name="Rectangle 3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14" name="Rectangle 36"/>
          <p:cNvSpPr>
            <a:spLocks noChangeArrowheads="1"/>
          </p:cNvSpPr>
          <p:nvPr/>
        </p:nvSpPr>
        <p:spPr bwMode="auto">
          <a:xfrm>
            <a:off x="152400" y="13335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15" name="Rectangle 37"/>
          <p:cNvSpPr>
            <a:spLocks noChangeArrowheads="1"/>
          </p:cNvSpPr>
          <p:nvPr/>
        </p:nvSpPr>
        <p:spPr bwMode="auto">
          <a:xfrm>
            <a:off x="152400" y="1581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4116" name="Rectangle 39"/>
          <p:cNvSpPr>
            <a:spLocks noChangeArrowheads="1"/>
          </p:cNvSpPr>
          <p:nvPr/>
        </p:nvSpPr>
        <p:spPr bwMode="auto">
          <a:xfrm>
            <a:off x="152400" y="353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000">
                <a:solidFill>
                  <a:srgbClr val="0084B4"/>
                </a:solidFill>
                <a:cs typeface="Times New Roman" pitchFamily="18" charset="0"/>
              </a:rPr>
              <a:t>    </a:t>
            </a:r>
            <a:endParaRPr lang="de-DE" altLang="de-DE" sz="1800"/>
          </a:p>
        </p:txBody>
      </p:sp>
      <p:sp>
        <p:nvSpPr>
          <p:cNvPr id="4117" name="Rectangle 40"/>
          <p:cNvSpPr>
            <a:spLocks noChangeArrowheads="1"/>
          </p:cNvSpPr>
          <p:nvPr/>
        </p:nvSpPr>
        <p:spPr bwMode="auto">
          <a:xfrm>
            <a:off x="152400" y="3533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1200">
              <a:cs typeface="Times New Roman" pitchFamily="18" charset="0"/>
            </a:endParaRPr>
          </a:p>
          <a:p>
            <a:pPr>
              <a:spcBef>
                <a:spcPct val="0"/>
              </a:spcBef>
              <a:buFontTx/>
              <a:buNone/>
            </a:pPr>
            <a:r>
              <a:rPr lang="de-CH" altLang="de-DE" sz="1200">
                <a:cs typeface="Times New Roman" pitchFamily="18" charset="0"/>
              </a:rPr>
              <a:t>  </a:t>
            </a:r>
            <a:endParaRPr lang="de-CH" altLang="de-DE" sz="600"/>
          </a:p>
          <a:p>
            <a:pPr>
              <a:spcBef>
                <a:spcPct val="0"/>
              </a:spcBef>
              <a:buFontTx/>
              <a:buNone/>
            </a:pPr>
            <a:r>
              <a:rPr lang="de-CH" altLang="de-DE" sz="1000">
                <a:cs typeface="Times New Roman" pitchFamily="18" charset="0"/>
              </a:rPr>
              <a:t>  </a:t>
            </a:r>
            <a:endParaRPr lang="de-CH" altLang="de-DE" sz="600"/>
          </a:p>
          <a:p>
            <a:pPr>
              <a:spcBef>
                <a:spcPct val="0"/>
              </a:spcBef>
              <a:buFontTx/>
              <a:buNone/>
            </a:pPr>
            <a:endParaRPr lang="de-CH" altLang="de-DE" sz="1800"/>
          </a:p>
        </p:txBody>
      </p:sp>
      <p:sp>
        <p:nvSpPr>
          <p:cNvPr id="4118" name="Rectangle 41"/>
          <p:cNvSpPr>
            <a:spLocks noChangeArrowheads="1"/>
          </p:cNvSpPr>
          <p:nvPr/>
        </p:nvSpPr>
        <p:spPr bwMode="auto">
          <a:xfrm>
            <a:off x="152400" y="39909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19" name="Rectangle 43"/>
          <p:cNvSpPr>
            <a:spLocks noChangeArrowheads="1"/>
          </p:cNvSpPr>
          <p:nvPr/>
        </p:nvSpPr>
        <p:spPr bwMode="auto">
          <a:xfrm>
            <a:off x="152400" y="455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r>
              <a:rPr lang="de-CH" altLang="de-DE" sz="1200">
                <a:cs typeface="Times New Roman" pitchFamily="18" charset="0"/>
              </a:rPr>
              <a:t>        </a:t>
            </a:r>
            <a:endParaRPr lang="de-CH" altLang="de-DE" sz="600"/>
          </a:p>
          <a:p>
            <a:pPr>
              <a:spcBef>
                <a:spcPct val="0"/>
              </a:spcBef>
              <a:buFontTx/>
              <a:buNone/>
            </a:pPr>
            <a:endParaRPr lang="de-CH" altLang="de-DE" sz="1800"/>
          </a:p>
        </p:txBody>
      </p:sp>
      <p:sp>
        <p:nvSpPr>
          <p:cNvPr id="4120" name="Rectangle 44"/>
          <p:cNvSpPr>
            <a:spLocks noChangeArrowheads="1"/>
          </p:cNvSpPr>
          <p:nvPr/>
        </p:nvSpPr>
        <p:spPr bwMode="auto">
          <a:xfrm>
            <a:off x="152400" y="455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CH" altLang="de-DE" sz="600"/>
          </a:p>
          <a:p>
            <a:pPr>
              <a:spcBef>
                <a:spcPct val="0"/>
              </a:spcBef>
              <a:buFontTx/>
              <a:buNone/>
            </a:pPr>
            <a:r>
              <a:rPr lang="de-CH" altLang="de-DE" sz="1800"/>
              <a:t>  </a:t>
            </a:r>
            <a:r>
              <a:rPr lang="de-CH" altLang="de-DE" sz="1000" i="1"/>
              <a:t>  </a:t>
            </a:r>
            <a:r>
              <a:rPr lang="de-CH" altLang="de-DE" sz="600" i="1">
                <a:solidFill>
                  <a:srgbClr val="0044CC"/>
                </a:solidFill>
              </a:rPr>
              <a:t>  </a:t>
            </a:r>
            <a:r>
              <a:rPr lang="de-CH" altLang="de-DE" sz="1800" i="1">
                <a:solidFill>
                  <a:srgbClr val="0044CC"/>
                </a:solidFill>
              </a:rPr>
              <a:t>   </a:t>
            </a:r>
            <a:endParaRPr lang="de-CH" altLang="de-DE" sz="1800"/>
          </a:p>
        </p:txBody>
      </p:sp>
      <p:pic>
        <p:nvPicPr>
          <p:cNvPr id="4121" name="Picture 46" descr="Beschreibung: cid:image001.gif@01CE66AE.20EDC880"/>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250825" y="5757863"/>
            <a:ext cx="29384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48" descr="http://www.stoeckli-gartenbau.ch/img/logo_stoeckli.png"/>
          <p:cNvPicPr>
            <a:picLocks noChangeAspect="1" noChangeArrowheads="1"/>
          </p:cNvPicPr>
          <p:nvPr/>
        </p:nvPicPr>
        <p:blipFill>
          <a:blip r:embed="rId15" r:link="rId16" cstate="print">
            <a:extLst>
              <a:ext uri="{28A0092B-C50C-407E-A947-70E740481C1C}">
                <a14:useLocalDpi xmlns:a14="http://schemas.microsoft.com/office/drawing/2010/main" val="0"/>
              </a:ext>
            </a:extLst>
          </a:blip>
          <a:srcRect/>
          <a:stretch>
            <a:fillRect/>
          </a:stretch>
        </p:blipFill>
        <p:spPr bwMode="auto">
          <a:xfrm>
            <a:off x="5435600" y="6165850"/>
            <a:ext cx="550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Text Box 49"/>
          <p:cNvSpPr txBox="1">
            <a:spLocks noChangeArrowheads="1"/>
          </p:cNvSpPr>
          <p:nvPr/>
        </p:nvSpPr>
        <p:spPr bwMode="auto">
          <a:xfrm>
            <a:off x="1763713" y="6203950"/>
            <a:ext cx="1073150" cy="415925"/>
          </a:xfrm>
          <a:prstGeom prst="rect">
            <a:avLst/>
          </a:prstGeom>
          <a:solidFill>
            <a:srgbClr val="FFFFFF"/>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b="1">
                <a:latin typeface="Arial Narrow" pitchFamily="34" charset="0"/>
                <a:cs typeface="Times New Roman" pitchFamily="18" charset="0"/>
              </a:rPr>
              <a:t>Lenzin </a:t>
            </a:r>
          </a:p>
          <a:p>
            <a:pPr>
              <a:spcBef>
                <a:spcPct val="0"/>
              </a:spcBef>
              <a:buFontTx/>
              <a:buNone/>
            </a:pPr>
            <a:r>
              <a:rPr lang="de-DE" altLang="de-DE" sz="1200" b="1">
                <a:latin typeface="Arial Narrow" pitchFamily="34" charset="0"/>
                <a:cs typeface="Times New Roman" pitchFamily="18" charset="0"/>
              </a:rPr>
              <a:t>Heizungen AG</a:t>
            </a:r>
            <a:endParaRPr lang="de-DE" altLang="de-DE" sz="1800"/>
          </a:p>
        </p:txBody>
      </p:sp>
      <p:sp>
        <p:nvSpPr>
          <p:cNvPr id="4124" name="Rectangle 5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25" name="Rectangle 5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26" name="Rectangle 57"/>
          <p:cNvSpPr>
            <a:spLocks noChangeArrowheads="1"/>
          </p:cNvSpPr>
          <p:nvPr/>
        </p:nvSpPr>
        <p:spPr bwMode="auto">
          <a:xfrm>
            <a:off x="0" y="15144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27" name="Rectangle 58"/>
          <p:cNvSpPr>
            <a:spLocks noChangeArrowheads="1"/>
          </p:cNvSpPr>
          <p:nvPr/>
        </p:nvSpPr>
        <p:spPr bwMode="auto">
          <a:xfrm>
            <a:off x="0" y="23241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4128" name="Picture 68" descr="400dpi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66088" y="3362325"/>
            <a:ext cx="827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Grafik 26" descr="http://www.beratungsdienste-aargau.ch/fileadmin/images/layout/logo/logo_color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5313" y="2792413"/>
            <a:ext cx="460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63" descr="FM"/>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2463" y="5778500"/>
            <a:ext cx="1000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60" descr="Daetwiller logo"/>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5986463" y="5805488"/>
            <a:ext cx="8890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Rectangle 7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33" name="Rectangle 7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CH" altLang="de-DE" sz="1800"/>
              <a:t/>
            </a:r>
            <a:br>
              <a:rPr lang="de-CH" altLang="de-DE" sz="1800"/>
            </a:br>
            <a:endParaRPr lang="de-CH" altLang="de-DE" sz="1800"/>
          </a:p>
          <a:p>
            <a:pPr>
              <a:spcBef>
                <a:spcPct val="0"/>
              </a:spcBef>
              <a:buFontTx/>
              <a:buNone/>
            </a:pPr>
            <a:endParaRPr lang="de-CH" altLang="de-DE" sz="1800"/>
          </a:p>
        </p:txBody>
      </p:sp>
      <p:sp>
        <p:nvSpPr>
          <p:cNvPr id="4134" name="Rectangle 72"/>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4135" name="Rectangle 73"/>
          <p:cNvSpPr>
            <a:spLocks noChangeArrowheads="1"/>
          </p:cNvSpPr>
          <p:nvPr/>
        </p:nvSpPr>
        <p:spPr bwMode="auto">
          <a:xfrm>
            <a:off x="0" y="97155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DE" altLang="de-DE" sz="1200">
                <a:solidFill>
                  <a:srgbClr val="000000"/>
                </a:solidFill>
                <a:cs typeface="Times New Roman" pitchFamily="18" charset="0"/>
              </a:rPr>
              <a:t>           </a:t>
            </a:r>
            <a:endParaRPr lang="de-DE" altLang="de-DE" sz="1800"/>
          </a:p>
        </p:txBody>
      </p:sp>
      <p:sp>
        <p:nvSpPr>
          <p:cNvPr id="4136" name="Rectangle 75"/>
          <p:cNvSpPr>
            <a:spLocks noChangeArrowheads="1"/>
          </p:cNvSpPr>
          <p:nvPr/>
        </p:nvSpPr>
        <p:spPr bwMode="auto">
          <a:xfrm>
            <a:off x="0" y="1581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37" name="Rectangle 76"/>
          <p:cNvSpPr>
            <a:spLocks noChangeArrowheads="1"/>
          </p:cNvSpPr>
          <p:nvPr/>
        </p:nvSpPr>
        <p:spPr bwMode="auto">
          <a:xfrm>
            <a:off x="0" y="2066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600"/>
          </a:p>
          <a:p>
            <a:pPr>
              <a:spcBef>
                <a:spcPct val="0"/>
              </a:spcBef>
              <a:buFontTx/>
              <a:buNone/>
            </a:pPr>
            <a:r>
              <a:rPr lang="de-CH" altLang="de-DE" sz="1200">
                <a:cs typeface="Times New Roman" pitchFamily="18" charset="0"/>
              </a:rPr>
              <a:t>  </a:t>
            </a:r>
            <a:endParaRPr lang="de-CH" altLang="de-DE" sz="600"/>
          </a:p>
          <a:p>
            <a:pPr>
              <a:spcBef>
                <a:spcPct val="0"/>
              </a:spcBef>
              <a:buFontTx/>
              <a:buNone/>
            </a:pPr>
            <a:endParaRPr lang="de-CH" altLang="de-DE" sz="1800"/>
          </a:p>
        </p:txBody>
      </p:sp>
      <p:sp>
        <p:nvSpPr>
          <p:cNvPr id="4138" name="Rectangle 77"/>
          <p:cNvSpPr>
            <a:spLocks noChangeArrowheads="1"/>
          </p:cNvSpPr>
          <p:nvPr/>
        </p:nvSpPr>
        <p:spPr bwMode="auto">
          <a:xfrm>
            <a:off x="0" y="20669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39" name="Rectangle 79"/>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1000">
              <a:cs typeface="Times New Roman" pitchFamily="18" charset="0"/>
            </a:endParaRPr>
          </a:p>
          <a:p>
            <a:pPr>
              <a:spcBef>
                <a:spcPct val="0"/>
              </a:spcBef>
              <a:buFontTx/>
              <a:buNone/>
            </a:pPr>
            <a:r>
              <a:rPr lang="de-CH" altLang="de-DE" sz="1000">
                <a:cs typeface="Times New Roman" pitchFamily="18" charset="0"/>
              </a:rPr>
              <a:t>     </a:t>
            </a:r>
            <a:endParaRPr lang="de-CH" altLang="de-DE" sz="600"/>
          </a:p>
          <a:p>
            <a:pPr>
              <a:spcBef>
                <a:spcPct val="0"/>
              </a:spcBef>
              <a:buFontTx/>
              <a:buNone/>
            </a:pPr>
            <a:r>
              <a:rPr lang="de-CH" altLang="de-DE" sz="1000">
                <a:cs typeface="Times New Roman" pitchFamily="18" charset="0"/>
              </a:rPr>
              <a:t>  </a:t>
            </a:r>
            <a:endParaRPr lang="de-CH" altLang="de-DE" sz="600"/>
          </a:p>
          <a:p>
            <a:pPr>
              <a:spcBef>
                <a:spcPct val="0"/>
              </a:spcBef>
              <a:buFontTx/>
              <a:buNone/>
            </a:pPr>
            <a:endParaRPr lang="de-CH" altLang="de-DE" sz="1800"/>
          </a:p>
        </p:txBody>
      </p:sp>
      <p:sp>
        <p:nvSpPr>
          <p:cNvPr id="4140" name="Rectangle 80"/>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DE" altLang="de-DE" sz="1800"/>
          </a:p>
        </p:txBody>
      </p:sp>
      <p:pic>
        <p:nvPicPr>
          <p:cNvPr id="4141" name="Picture 86" descr="Swisswell 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02588" y="4084638"/>
            <a:ext cx="8905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2" name="Picture 85" descr="http://www.leuenberger-ag.ch/images/design/default/DE/logo.png"/>
          <p:cNvPicPr>
            <a:picLocks noChangeAspect="1" noChangeArrowheads="1"/>
          </p:cNvPicPr>
          <p:nvPr/>
        </p:nvPicPr>
        <p:blipFill>
          <a:blip r:embed="rId23" r:link="rId24" cstate="print">
            <a:extLst>
              <a:ext uri="{28A0092B-C50C-407E-A947-70E740481C1C}">
                <a14:useLocalDpi xmlns:a14="http://schemas.microsoft.com/office/drawing/2010/main" val="0"/>
              </a:ext>
            </a:extLst>
          </a:blip>
          <a:srcRect/>
          <a:stretch>
            <a:fillRect/>
          </a:stretch>
        </p:blipFill>
        <p:spPr bwMode="auto">
          <a:xfrm>
            <a:off x="6246813" y="6092825"/>
            <a:ext cx="628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81" descr="http://www.kinematik.com/Portals/175751/images/roche_logo.jpg"/>
          <p:cNvPicPr>
            <a:picLocks noChangeAspect="1" noChangeArrowheads="1"/>
          </p:cNvPicPr>
          <p:nvPr/>
        </p:nvPicPr>
        <p:blipFill>
          <a:blip r:embed="rId25" r:link="rId26" cstate="print">
            <a:extLst>
              <a:ext uri="{28A0092B-C50C-407E-A947-70E740481C1C}">
                <a14:useLocalDpi xmlns:a14="http://schemas.microsoft.com/office/drawing/2010/main" val="0"/>
              </a:ext>
            </a:extLst>
          </a:blip>
          <a:srcRect/>
          <a:stretch>
            <a:fillRect/>
          </a:stretch>
        </p:blipFill>
        <p:spPr bwMode="auto">
          <a:xfrm>
            <a:off x="8069263" y="6202363"/>
            <a:ext cx="777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Rectangle 90"/>
          <p:cNvSpPr>
            <a:spLocks noChangeArrowheads="1"/>
          </p:cNvSpPr>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CH" altLang="de-DE" sz="1200">
                <a:cs typeface="Times New Roman" pitchFamily="18" charset="0"/>
              </a:rPr>
              <a:t> </a:t>
            </a:r>
            <a:endParaRPr lang="de-CH" altLang="de-DE" sz="1800"/>
          </a:p>
        </p:txBody>
      </p:sp>
      <p:sp>
        <p:nvSpPr>
          <p:cNvPr id="4145" name="Rectangle 91"/>
          <p:cNvSpPr>
            <a:spLocks noChangeArrowheads="1"/>
          </p:cNvSpPr>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de-CH" altLang="de-DE" sz="600"/>
          </a:p>
          <a:p>
            <a:pPr>
              <a:spcBef>
                <a:spcPct val="0"/>
              </a:spcBef>
              <a:buFontTx/>
              <a:buNone/>
            </a:pPr>
            <a:r>
              <a:rPr lang="de-CH" altLang="de-DE" sz="1800"/>
              <a:t/>
            </a:r>
            <a:br>
              <a:rPr lang="de-CH" altLang="de-DE" sz="1800"/>
            </a:br>
            <a:endParaRPr lang="de-CH" altLang="de-DE" sz="1800"/>
          </a:p>
          <a:p>
            <a:pPr>
              <a:spcBef>
                <a:spcPct val="0"/>
              </a:spcBef>
              <a:buFontTx/>
              <a:buNone/>
            </a:pPr>
            <a:endParaRPr lang="de-CH" altLang="de-DE" sz="1800"/>
          </a:p>
        </p:txBody>
      </p:sp>
      <p:sp>
        <p:nvSpPr>
          <p:cNvPr id="4146" name="Rectangle 92"/>
          <p:cNvSpPr>
            <a:spLocks noChangeArrowheads="1"/>
          </p:cNvSpPr>
          <p:nvPr/>
        </p:nvSpPr>
        <p:spPr bwMode="auto">
          <a:xfrm>
            <a:off x="0" y="8572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4147" name="Rectangle 93"/>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CH" altLang="de-DE" sz="1800"/>
          </a:p>
          <a:p>
            <a:pPr>
              <a:spcBef>
                <a:spcPct val="0"/>
              </a:spcBef>
              <a:buFontTx/>
              <a:buNone/>
            </a:pPr>
            <a:endParaRPr lang="de-CH" altLang="de-DE" sz="1800"/>
          </a:p>
        </p:txBody>
      </p:sp>
      <p:sp>
        <p:nvSpPr>
          <p:cNvPr id="4148" name="Rectangle 94"/>
          <p:cNvSpPr>
            <a:spLocks noChangeArrowheads="1"/>
          </p:cNvSpPr>
          <p:nvPr/>
        </p:nvSpPr>
        <p:spPr bwMode="auto">
          <a:xfrm>
            <a:off x="0" y="248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de-CH" altLang="de-DE" sz="1200">
                <a:solidFill>
                  <a:srgbClr val="0044CC"/>
                </a:solidFill>
                <a:cs typeface="Times New Roman" pitchFamily="18" charset="0"/>
              </a:rPr>
              <a:t>   </a:t>
            </a:r>
            <a:endParaRPr lang="de-CH" altLang="de-DE" sz="1800"/>
          </a:p>
        </p:txBody>
      </p:sp>
      <p:sp>
        <p:nvSpPr>
          <p:cNvPr id="4149" name="Rectangle 95"/>
          <p:cNvSpPr>
            <a:spLocks noChangeArrowheads="1"/>
          </p:cNvSpPr>
          <p:nvPr/>
        </p:nvSpPr>
        <p:spPr bwMode="auto">
          <a:xfrm>
            <a:off x="0" y="3133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DE" altLang="de-DE" sz="1800"/>
          </a:p>
        </p:txBody>
      </p:sp>
      <p:pic>
        <p:nvPicPr>
          <p:cNvPr id="4150" name="Picture 13" descr="Signet Siegrist_4f_pos_PC"/>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90838" y="6235700"/>
            <a:ext cx="11128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pic>
        <p:nvPicPr>
          <p:cNvPr id="4152" name="Picture 97" descr="http://ts2.mm.bing.net/th?id=H.4650188144116637&amp;w=194&amp;h=88&amp;c=7&amp;rs=1&amp;pid=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997825" y="4248150"/>
            <a:ext cx="8953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3" name="Text Box 24"/>
          <p:cNvSpPr txBox="1">
            <a:spLocks noChangeArrowheads="1"/>
          </p:cNvSpPr>
          <p:nvPr/>
        </p:nvSpPr>
        <p:spPr bwMode="auto">
          <a:xfrm>
            <a:off x="7861300" y="4676775"/>
            <a:ext cx="1173163" cy="246063"/>
          </a:xfrm>
          <a:prstGeom prst="rect">
            <a:avLst/>
          </a:prstGeom>
          <a:solidFill>
            <a:srgbClr val="FFFFFF"/>
          </a:solidFill>
          <a:ln w="9525">
            <a:solidFill>
              <a:srgbClr val="FFFFFF"/>
            </a:solidFill>
            <a:miter lim="800000"/>
            <a:headEnd/>
            <a:tailEnd/>
          </a:ln>
        </p:spPr>
        <p:txBody>
          <a:bodyP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lgn="ctr">
              <a:spcBef>
                <a:spcPct val="0"/>
              </a:spcBef>
              <a:buFontTx/>
              <a:buNone/>
            </a:pPr>
            <a:r>
              <a:rPr lang="de-DE" altLang="de-DE" sz="1000">
                <a:latin typeface="Berlin Sans FB" pitchFamily="34" charset="0"/>
              </a:rPr>
              <a:t>WilhelmCoaching</a:t>
            </a:r>
          </a:p>
        </p:txBody>
      </p:sp>
      <p:pic>
        <p:nvPicPr>
          <p:cNvPr id="4154" name="Picture 98" descr="602px-Logo_Neue_Fricktaler_Zeitu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692525" y="5757863"/>
            <a:ext cx="174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5" name="Picture 99"/>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28738" y="6046788"/>
            <a:ext cx="5064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6" name="Picture 100" descr="Logo SCHELLING A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972425" y="1116013"/>
            <a:ext cx="8747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 name="Picture 102" descr="http://upload.wikimedia.org/wikipedia/de/thumb/5/5b/Logo_Brugg_Holding.svg/180px-Logo_Brugg_Holding.svg.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991475" y="4941888"/>
            <a:ext cx="9509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8" name="Textfeld 4148"/>
          <p:cNvSpPr txBox="1">
            <a:spLocks noChangeArrowheads="1"/>
          </p:cNvSpPr>
          <p:nvPr/>
        </p:nvSpPr>
        <p:spPr bwMode="auto">
          <a:xfrm>
            <a:off x="8042275" y="5589588"/>
            <a:ext cx="865188"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600"/>
          </a:p>
        </p:txBody>
      </p:sp>
      <p:sp>
        <p:nvSpPr>
          <p:cNvPr id="4" name="Foliennummernplatzhalter 3"/>
          <p:cNvSpPr>
            <a:spLocks noGrp="1"/>
          </p:cNvSpPr>
          <p:nvPr>
            <p:ph type="sldNum" sz="quarter" idx="12"/>
          </p:nvPr>
        </p:nvSpPr>
        <p:spPr/>
        <p:txBody>
          <a:bodyPr/>
          <a:lstStyle/>
          <a:p>
            <a:pPr>
              <a:defRPr/>
            </a:pPr>
            <a:fld id="{2C466A3E-0B9F-4607-8534-D6D81946ACEF}" type="slidenum">
              <a:rPr lang="de-DE" smtClean="0"/>
              <a:pPr>
                <a:defRPr/>
              </a:pPr>
              <a:t>3</a:t>
            </a:fld>
            <a:endParaRPr lang="de-DE"/>
          </a:p>
        </p:txBody>
      </p:sp>
      <p:sp>
        <p:nvSpPr>
          <p:cNvPr id="5" name="Datumsplatzhalter 4"/>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5123"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5124"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5125"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Kueh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3" y="1160463"/>
            <a:ext cx="9572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1"/>
          <p:cNvSpPr txBox="1">
            <a:spLocks noChangeArrowheads="1"/>
          </p:cNvSpPr>
          <p:nvPr/>
        </p:nvSpPr>
        <p:spPr bwMode="auto">
          <a:xfrm>
            <a:off x="2627313" y="1089025"/>
            <a:ext cx="6242050" cy="2268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3421063" algn="l"/>
              </a:tabLst>
              <a:defRPr sz="3200">
                <a:solidFill>
                  <a:schemeClr val="tx1"/>
                </a:solidFill>
                <a:latin typeface="Arial" charset="0"/>
              </a:defRPr>
            </a:lvl1pPr>
            <a:lvl2pPr marL="742950" indent="-285750" eaLnBrk="0" hangingPunct="0">
              <a:spcBef>
                <a:spcPct val="20000"/>
              </a:spcBef>
              <a:buChar char="–"/>
              <a:tabLst>
                <a:tab pos="3421063" algn="l"/>
              </a:tabLst>
              <a:defRPr sz="2800">
                <a:solidFill>
                  <a:schemeClr val="tx1"/>
                </a:solidFill>
                <a:latin typeface="Arial" charset="0"/>
              </a:defRPr>
            </a:lvl2pPr>
            <a:lvl3pPr marL="1143000" indent="-228600" eaLnBrk="0" hangingPunct="0">
              <a:spcBef>
                <a:spcPct val="20000"/>
              </a:spcBef>
              <a:buChar char="•"/>
              <a:tabLst>
                <a:tab pos="3421063" algn="l"/>
              </a:tabLst>
              <a:defRPr sz="2400">
                <a:solidFill>
                  <a:schemeClr val="tx1"/>
                </a:solidFill>
                <a:latin typeface="Arial" charset="0"/>
              </a:defRPr>
            </a:lvl3pPr>
            <a:lvl4pPr marL="1600200" indent="-228600" eaLnBrk="0" hangingPunct="0">
              <a:spcBef>
                <a:spcPct val="20000"/>
              </a:spcBef>
              <a:buChar char="–"/>
              <a:tabLst>
                <a:tab pos="3421063" algn="l"/>
              </a:tabLst>
              <a:defRPr sz="2000">
                <a:solidFill>
                  <a:schemeClr val="tx1"/>
                </a:solidFill>
                <a:latin typeface="Arial" charset="0"/>
              </a:defRPr>
            </a:lvl4pPr>
            <a:lvl5pPr marL="2057400" indent="-228600" eaLnBrk="0" hangingPunct="0">
              <a:spcBef>
                <a:spcPct val="20000"/>
              </a:spcBef>
              <a:buChar char="»"/>
              <a:tabLst>
                <a:tab pos="34210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34210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34210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34210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3421063" algn="l"/>
              </a:tabLst>
              <a:defRPr sz="2000">
                <a:solidFill>
                  <a:schemeClr val="tx1"/>
                </a:solidFill>
                <a:latin typeface="Arial" charset="0"/>
              </a:defRPr>
            </a:lvl9pPr>
          </a:lstStyle>
          <a:p>
            <a:pPr>
              <a:spcBef>
                <a:spcPct val="0"/>
              </a:spcBef>
              <a:buFontTx/>
              <a:buNone/>
            </a:pPr>
            <a:r>
              <a:rPr lang="de-CH" altLang="de-DE" sz="1400">
                <a:solidFill>
                  <a:srgbClr val="002F8E"/>
                </a:solidFill>
              </a:rPr>
              <a:t>Liebe Eltern, liebe Schüler, liebe Interessierte</a:t>
            </a:r>
          </a:p>
          <a:p>
            <a:pPr>
              <a:spcBef>
                <a:spcPct val="0"/>
              </a:spcBef>
              <a:buFontTx/>
              <a:buNone/>
            </a:pPr>
            <a:endParaRPr lang="de-CH" altLang="de-DE" sz="800">
              <a:solidFill>
                <a:srgbClr val="002F8E"/>
              </a:solidFill>
            </a:endParaRPr>
          </a:p>
          <a:p>
            <a:pPr algn="just">
              <a:spcBef>
                <a:spcPct val="0"/>
              </a:spcBef>
              <a:buFontTx/>
              <a:buNone/>
            </a:pPr>
            <a:r>
              <a:rPr lang="de-CH" altLang="de-DE" sz="1400">
                <a:solidFill>
                  <a:srgbClr val="002F8E"/>
                </a:solidFill>
              </a:rPr>
              <a:t>Nach dem erfolgreichen Pilotprojektes „Schule trifft Wirtschaft“ im März 2013 wird auch in diesem Jahr diese Veranstaltung an der Oberstufe Frick durchgeführt. In Zusammenarbeit mit der Schule Frick, der UNTERNEHMERGRUPPE WETTBEWERBSFÄHIGKEIT, LPLUS sowie dem Gewerbe Region Frick-Laufenburg ist es uns gelungen, das Angebot für die Schülerinnen und Schüler der 3. Oberstufe auszubauen. </a:t>
            </a:r>
          </a:p>
          <a:p>
            <a:pPr>
              <a:spcBef>
                <a:spcPct val="0"/>
              </a:spcBef>
              <a:buFontTx/>
              <a:buNone/>
            </a:pPr>
            <a:endParaRPr lang="de-CH" altLang="de-DE" sz="400">
              <a:solidFill>
                <a:srgbClr val="002F8E"/>
              </a:solidFill>
            </a:endParaRPr>
          </a:p>
          <a:p>
            <a:pPr>
              <a:spcBef>
                <a:spcPct val="0"/>
              </a:spcBef>
              <a:buFontTx/>
              <a:buNone/>
            </a:pPr>
            <a:r>
              <a:rPr lang="de-CH" altLang="de-DE" sz="1400">
                <a:solidFill>
                  <a:srgbClr val="002F8E"/>
                </a:solidFill>
              </a:rPr>
              <a:t>Lothar Kühne	</a:t>
            </a:r>
          </a:p>
          <a:p>
            <a:pPr>
              <a:spcBef>
                <a:spcPct val="0"/>
              </a:spcBef>
              <a:buFontTx/>
              <a:buNone/>
            </a:pPr>
            <a:r>
              <a:rPr lang="de-CH" altLang="de-DE" sz="1400">
                <a:solidFill>
                  <a:srgbClr val="002F8E"/>
                </a:solidFill>
              </a:rPr>
              <a:t>Schulleiter </a:t>
            </a:r>
          </a:p>
          <a:p>
            <a:pPr>
              <a:buFontTx/>
              <a:buNone/>
            </a:pPr>
            <a:endParaRPr lang="de-CH" altLang="de-DE" sz="1200">
              <a:solidFill>
                <a:srgbClr val="002F8E"/>
              </a:solidFill>
            </a:endParaRPr>
          </a:p>
          <a:p>
            <a:pPr>
              <a:spcBef>
                <a:spcPct val="0"/>
              </a:spcBef>
              <a:buFontTx/>
              <a:buNone/>
            </a:pPr>
            <a:endParaRPr lang="de-CH" altLang="de-DE" sz="1200">
              <a:solidFill>
                <a:srgbClr val="002F8E"/>
              </a:solidFill>
              <a:latin typeface="Arial Unicode MS" pitchFamily="34" charset="-128"/>
              <a:ea typeface="Arial Unicode MS" pitchFamily="34" charset="-128"/>
              <a:cs typeface="Arial Unicode MS" pitchFamily="34" charset="-128"/>
            </a:endParaRPr>
          </a:p>
        </p:txBody>
      </p:sp>
      <p:sp>
        <p:nvSpPr>
          <p:cNvPr id="5129" name="Text Box 3"/>
          <p:cNvSpPr txBox="1">
            <a:spLocks noChangeArrowheads="1"/>
          </p:cNvSpPr>
          <p:nvPr/>
        </p:nvSpPr>
        <p:spPr bwMode="auto">
          <a:xfrm>
            <a:off x="2268538" y="4652963"/>
            <a:ext cx="4225925" cy="1541462"/>
          </a:xfrm>
          <a:prstGeom prst="rect">
            <a:avLst/>
          </a:prstGeom>
          <a:solidFill>
            <a:srgbClr val="FFFFFF"/>
          </a:solid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endParaRPr lang="de-CH" altLang="de-DE" sz="1000">
              <a:solidFill>
                <a:schemeClr val="accent2"/>
              </a:solidFill>
              <a:latin typeface="Tahoma" pitchFamily="34" charset="0"/>
              <a:cs typeface="Tahoma" pitchFamily="34" charset="0"/>
            </a:endParaRPr>
          </a:p>
        </p:txBody>
      </p:sp>
      <p:sp>
        <p:nvSpPr>
          <p:cNvPr id="5130" name="Rectangle 7"/>
          <p:cNvSpPr>
            <a:spLocks noChangeArrowheads="1"/>
          </p:cNvSpPr>
          <p:nvPr/>
        </p:nvSpPr>
        <p:spPr bwMode="auto">
          <a:xfrm>
            <a:off x="0"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14588" algn="l"/>
              </a:tabLst>
              <a:defRPr sz="3200">
                <a:solidFill>
                  <a:schemeClr val="tx1"/>
                </a:solidFill>
                <a:latin typeface="Arial" charset="0"/>
              </a:defRPr>
            </a:lvl1pPr>
            <a:lvl2pPr marL="742950" indent="-285750" eaLnBrk="0" hangingPunct="0">
              <a:spcBef>
                <a:spcPct val="20000"/>
              </a:spcBef>
              <a:buChar char="–"/>
              <a:tabLst>
                <a:tab pos="2414588" algn="l"/>
              </a:tabLst>
              <a:defRPr sz="2800">
                <a:solidFill>
                  <a:schemeClr val="tx1"/>
                </a:solidFill>
                <a:latin typeface="Arial" charset="0"/>
              </a:defRPr>
            </a:lvl2pPr>
            <a:lvl3pPr marL="1143000" indent="-228600" eaLnBrk="0" hangingPunct="0">
              <a:spcBef>
                <a:spcPct val="20000"/>
              </a:spcBef>
              <a:buChar char="•"/>
              <a:tabLst>
                <a:tab pos="2414588" algn="l"/>
              </a:tabLst>
              <a:defRPr sz="2400">
                <a:solidFill>
                  <a:schemeClr val="tx1"/>
                </a:solidFill>
                <a:latin typeface="Arial" charset="0"/>
              </a:defRPr>
            </a:lvl3pPr>
            <a:lvl4pPr marL="1600200" indent="-228600" eaLnBrk="0" hangingPunct="0">
              <a:spcBef>
                <a:spcPct val="20000"/>
              </a:spcBef>
              <a:buChar char="–"/>
              <a:tabLst>
                <a:tab pos="2414588" algn="l"/>
              </a:tabLst>
              <a:defRPr sz="2000">
                <a:solidFill>
                  <a:schemeClr val="tx1"/>
                </a:solidFill>
                <a:latin typeface="Arial" charset="0"/>
              </a:defRPr>
            </a:lvl4pPr>
            <a:lvl5pPr marL="2057400" indent="-228600" eaLnBrk="0" hangingPunct="0">
              <a:spcBef>
                <a:spcPct val="20000"/>
              </a:spcBef>
              <a:buChar char="»"/>
              <a:tabLst>
                <a:tab pos="2414588" algn="l"/>
              </a:tabLst>
              <a:defRPr sz="2000">
                <a:solidFill>
                  <a:schemeClr val="tx1"/>
                </a:solidFill>
                <a:latin typeface="Arial" charset="0"/>
              </a:defRPr>
            </a:lvl5pPr>
            <a:lvl6pPr marL="2514600" indent="-228600" eaLnBrk="0" fontAlgn="base" hangingPunct="0">
              <a:spcBef>
                <a:spcPct val="20000"/>
              </a:spcBef>
              <a:spcAft>
                <a:spcPct val="0"/>
              </a:spcAft>
              <a:buChar char="»"/>
              <a:tabLst>
                <a:tab pos="2414588" algn="l"/>
              </a:tabLst>
              <a:defRPr sz="2000">
                <a:solidFill>
                  <a:schemeClr val="tx1"/>
                </a:solidFill>
                <a:latin typeface="Arial" charset="0"/>
              </a:defRPr>
            </a:lvl6pPr>
            <a:lvl7pPr marL="2971800" indent="-228600" eaLnBrk="0" fontAlgn="base" hangingPunct="0">
              <a:spcBef>
                <a:spcPct val="20000"/>
              </a:spcBef>
              <a:spcAft>
                <a:spcPct val="0"/>
              </a:spcAft>
              <a:buChar char="»"/>
              <a:tabLst>
                <a:tab pos="2414588" algn="l"/>
              </a:tabLst>
              <a:defRPr sz="2000">
                <a:solidFill>
                  <a:schemeClr val="tx1"/>
                </a:solidFill>
                <a:latin typeface="Arial" charset="0"/>
              </a:defRPr>
            </a:lvl7pPr>
            <a:lvl8pPr marL="3429000" indent="-228600" eaLnBrk="0" fontAlgn="base" hangingPunct="0">
              <a:spcBef>
                <a:spcPct val="20000"/>
              </a:spcBef>
              <a:spcAft>
                <a:spcPct val="0"/>
              </a:spcAft>
              <a:buChar char="»"/>
              <a:tabLst>
                <a:tab pos="2414588" algn="l"/>
              </a:tabLst>
              <a:defRPr sz="2000">
                <a:solidFill>
                  <a:schemeClr val="tx1"/>
                </a:solidFill>
                <a:latin typeface="Arial" charset="0"/>
              </a:defRPr>
            </a:lvl8pPr>
            <a:lvl9pPr marL="3886200" indent="-228600" eaLnBrk="0" fontAlgn="base" hangingPunct="0">
              <a:spcBef>
                <a:spcPct val="20000"/>
              </a:spcBef>
              <a:spcAft>
                <a:spcPct val="0"/>
              </a:spcAft>
              <a:buChar char="»"/>
              <a:tabLst>
                <a:tab pos="2414588" algn="l"/>
              </a:tabLst>
              <a:defRPr sz="2000">
                <a:solidFill>
                  <a:schemeClr val="tx1"/>
                </a:solidFill>
                <a:latin typeface="Arial" charset="0"/>
              </a:defRPr>
            </a:lvl9pPr>
          </a:lstStyle>
          <a:p>
            <a:pPr>
              <a:spcBef>
                <a:spcPct val="0"/>
              </a:spcBef>
              <a:buFontTx/>
              <a:buNone/>
            </a:pPr>
            <a:endParaRPr lang="de-DE" altLang="de-DE" sz="1800"/>
          </a:p>
        </p:txBody>
      </p:sp>
      <p:sp>
        <p:nvSpPr>
          <p:cNvPr id="5131" name="Text Box 1"/>
          <p:cNvSpPr txBox="1">
            <a:spLocks noChangeArrowheads="1"/>
          </p:cNvSpPr>
          <p:nvPr/>
        </p:nvSpPr>
        <p:spPr bwMode="auto">
          <a:xfrm>
            <a:off x="1474788" y="3821113"/>
            <a:ext cx="5976937" cy="2373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3421063" algn="l"/>
              </a:tabLst>
              <a:defRPr sz="3200">
                <a:solidFill>
                  <a:schemeClr val="tx1"/>
                </a:solidFill>
                <a:latin typeface="Arial" charset="0"/>
              </a:defRPr>
            </a:lvl1pPr>
            <a:lvl2pPr marL="742950" indent="-285750" eaLnBrk="0" hangingPunct="0">
              <a:spcBef>
                <a:spcPct val="20000"/>
              </a:spcBef>
              <a:buChar char="–"/>
              <a:tabLst>
                <a:tab pos="3421063" algn="l"/>
              </a:tabLst>
              <a:defRPr sz="2800">
                <a:solidFill>
                  <a:schemeClr val="tx1"/>
                </a:solidFill>
                <a:latin typeface="Arial" charset="0"/>
              </a:defRPr>
            </a:lvl2pPr>
            <a:lvl3pPr marL="1143000" indent="-228600" eaLnBrk="0" hangingPunct="0">
              <a:spcBef>
                <a:spcPct val="20000"/>
              </a:spcBef>
              <a:buChar char="•"/>
              <a:tabLst>
                <a:tab pos="3421063" algn="l"/>
              </a:tabLst>
              <a:defRPr sz="2400">
                <a:solidFill>
                  <a:schemeClr val="tx1"/>
                </a:solidFill>
                <a:latin typeface="Arial" charset="0"/>
              </a:defRPr>
            </a:lvl3pPr>
            <a:lvl4pPr marL="1600200" indent="-228600" eaLnBrk="0" hangingPunct="0">
              <a:spcBef>
                <a:spcPct val="20000"/>
              </a:spcBef>
              <a:buChar char="–"/>
              <a:tabLst>
                <a:tab pos="3421063" algn="l"/>
              </a:tabLst>
              <a:defRPr sz="2000">
                <a:solidFill>
                  <a:schemeClr val="tx1"/>
                </a:solidFill>
                <a:latin typeface="Arial" charset="0"/>
              </a:defRPr>
            </a:lvl4pPr>
            <a:lvl5pPr marL="2057400" indent="-228600" eaLnBrk="0" hangingPunct="0">
              <a:spcBef>
                <a:spcPct val="20000"/>
              </a:spcBef>
              <a:buChar char="»"/>
              <a:tabLst>
                <a:tab pos="34210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34210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34210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34210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3421063" algn="l"/>
              </a:tabLst>
              <a:defRPr sz="2000">
                <a:solidFill>
                  <a:schemeClr val="tx1"/>
                </a:solidFill>
                <a:latin typeface="Arial" charset="0"/>
              </a:defRPr>
            </a:lvl9pPr>
          </a:lstStyle>
          <a:p>
            <a:pPr>
              <a:spcBef>
                <a:spcPct val="0"/>
              </a:spcBef>
              <a:buFontTx/>
              <a:buNone/>
            </a:pPr>
            <a:r>
              <a:rPr lang="de-CH" altLang="de-DE" sz="1400">
                <a:solidFill>
                  <a:srgbClr val="002F8E"/>
                </a:solidFill>
              </a:rPr>
              <a:t>Liebe Schülerinnen und Schüler</a:t>
            </a:r>
          </a:p>
          <a:p>
            <a:pPr>
              <a:spcBef>
                <a:spcPct val="0"/>
              </a:spcBef>
              <a:buFontTx/>
              <a:buNone/>
            </a:pPr>
            <a:endParaRPr lang="de-CH" altLang="de-DE" sz="800">
              <a:solidFill>
                <a:srgbClr val="002F8E"/>
              </a:solidFill>
            </a:endParaRPr>
          </a:p>
          <a:p>
            <a:pPr>
              <a:spcBef>
                <a:spcPct val="0"/>
              </a:spcBef>
              <a:buFontTx/>
              <a:buNone/>
            </a:pPr>
            <a:r>
              <a:rPr lang="de-CH" altLang="de-DE" sz="1400">
                <a:solidFill>
                  <a:srgbClr val="002F8E"/>
                </a:solidFill>
              </a:rPr>
              <a:t>Es gibt viele Möglichkeiten für den Start ins Berufsleben – wie finde ich die Richtige für mich?</a:t>
            </a:r>
          </a:p>
          <a:p>
            <a:pPr>
              <a:spcBef>
                <a:spcPct val="0"/>
              </a:spcBef>
              <a:buFontTx/>
              <a:buNone/>
            </a:pPr>
            <a:r>
              <a:rPr lang="de-CH" altLang="de-DE" sz="1400">
                <a:solidFill>
                  <a:srgbClr val="002F8E"/>
                </a:solidFill>
              </a:rPr>
              <a:t>Der Besuch der Veranstaltung «Schule trifft Wirtschaft» ist ein erster Schritt dies herauszufinden. Nutzt die Gelegenheit und findet heraus, was für berufliche Möglichkeiten Ihr habt, was Euch Freude bereitet, was Euch motiviert und versucht Euch in Vorstellungsgesprächen.</a:t>
            </a:r>
          </a:p>
          <a:p>
            <a:pPr>
              <a:spcBef>
                <a:spcPct val="0"/>
              </a:spcBef>
              <a:buFontTx/>
              <a:buNone/>
            </a:pPr>
            <a:r>
              <a:rPr lang="de-CH" altLang="de-DE" sz="1400">
                <a:solidFill>
                  <a:srgbClr val="002F8E"/>
                </a:solidFill>
              </a:rPr>
              <a:t>Durch dieses Projekt rücken Wirtschaft und Schule näher zusammen und dies für die Zukunft unserer Schülerinnen und Schüler – Danke.</a:t>
            </a:r>
          </a:p>
          <a:p>
            <a:pPr>
              <a:spcBef>
                <a:spcPct val="0"/>
              </a:spcBef>
              <a:buFontTx/>
              <a:buNone/>
            </a:pPr>
            <a:endParaRPr lang="de-CH" altLang="de-DE" sz="400">
              <a:solidFill>
                <a:srgbClr val="002F8E"/>
              </a:solidFill>
            </a:endParaRPr>
          </a:p>
          <a:p>
            <a:pPr>
              <a:spcBef>
                <a:spcPct val="0"/>
              </a:spcBef>
              <a:buFontTx/>
              <a:buNone/>
            </a:pPr>
            <a:r>
              <a:rPr lang="de-CH" altLang="de-DE" sz="1400">
                <a:solidFill>
                  <a:srgbClr val="002F8E"/>
                </a:solidFill>
              </a:rPr>
              <a:t>Susanne Gmünder-Bamert</a:t>
            </a:r>
          </a:p>
          <a:p>
            <a:pPr>
              <a:spcBef>
                <a:spcPct val="0"/>
              </a:spcBef>
              <a:buFontTx/>
              <a:buNone/>
            </a:pPr>
            <a:r>
              <a:rPr lang="de-CH" altLang="de-DE" sz="1400">
                <a:solidFill>
                  <a:srgbClr val="002F8E"/>
                </a:solidFill>
              </a:rPr>
              <a:t>Gemeinderätin Frick</a:t>
            </a:r>
          </a:p>
          <a:p>
            <a:pPr>
              <a:buFontTx/>
              <a:buNone/>
            </a:pPr>
            <a:endParaRPr lang="de-CH" altLang="de-DE" sz="1200"/>
          </a:p>
          <a:p>
            <a:pPr>
              <a:buFontTx/>
              <a:buNone/>
            </a:pPr>
            <a:endParaRPr lang="de-CH" altLang="de-DE" sz="1200"/>
          </a:p>
          <a:p>
            <a:pPr>
              <a:spcBef>
                <a:spcPct val="0"/>
              </a:spcBef>
              <a:buFontTx/>
              <a:buNone/>
            </a:pPr>
            <a:endParaRPr lang="de-CH" altLang="de-DE" sz="1200">
              <a:solidFill>
                <a:srgbClr val="000000"/>
              </a:solidFill>
              <a:latin typeface="Arial Unicode MS" pitchFamily="34" charset="-128"/>
              <a:ea typeface="Arial Unicode MS" pitchFamily="34" charset="-128"/>
              <a:cs typeface="Arial Unicode MS" pitchFamily="34" charset="-128"/>
            </a:endParaRPr>
          </a:p>
        </p:txBody>
      </p:sp>
      <p:pic>
        <p:nvPicPr>
          <p:cNvPr id="5132" name="Picture 12" descr="Susanne Gmünder Bame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388" y="3821113"/>
            <a:ext cx="1312862"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4</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cxnSp>
        <p:nvCxnSpPr>
          <p:cNvPr id="5" name="Gerade Verbindung 4"/>
          <p:cNvCxnSpPr/>
          <p:nvPr/>
        </p:nvCxnSpPr>
        <p:spPr>
          <a:xfrm>
            <a:off x="1476375" y="4441825"/>
            <a:ext cx="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148"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Warum der Praxistage?</a:t>
            </a:r>
          </a:p>
        </p:txBody>
      </p:sp>
      <p:sp>
        <p:nvSpPr>
          <p:cNvPr id="6149" name="Inhaltsplatzhalter 2"/>
          <p:cNvSpPr>
            <a:spLocks noGrp="1"/>
          </p:cNvSpPr>
          <p:nvPr/>
        </p:nvSpPr>
        <p:spPr bwMode="auto">
          <a:xfrm>
            <a:off x="1309688" y="1700213"/>
            <a:ext cx="719931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2563" indent="-18256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67B0"/>
              </a:buClr>
              <a:buFont typeface="Wingdings" pitchFamily="2" charset="2"/>
              <a:buNone/>
            </a:pPr>
            <a:endParaRPr lang="de-CH" altLang="de-DE" sz="2400">
              <a:solidFill>
                <a:schemeClr val="accent2"/>
              </a:solidFill>
            </a:endParaRPr>
          </a:p>
        </p:txBody>
      </p:sp>
      <p:pic>
        <p:nvPicPr>
          <p:cNvPr id="6150"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feld 8"/>
          <p:cNvSpPr txBox="1">
            <a:spLocks noChangeArrowheads="1"/>
          </p:cNvSpPr>
          <p:nvPr/>
        </p:nvSpPr>
        <p:spPr bwMode="auto">
          <a:xfrm>
            <a:off x="1306513" y="1238250"/>
            <a:ext cx="7088187" cy="421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dirty="0">
              <a:solidFill>
                <a:schemeClr val="accent2"/>
              </a:solidFill>
            </a:endParaRPr>
          </a:p>
          <a:p>
            <a:pPr algn="just" eaLnBrk="1" hangingPunct="1">
              <a:spcBef>
                <a:spcPct val="0"/>
              </a:spcBef>
              <a:buFontTx/>
              <a:buNone/>
            </a:pPr>
            <a:r>
              <a:rPr lang="de-CH" altLang="de-DE" sz="1800" dirty="0">
                <a:solidFill>
                  <a:schemeClr val="accent2"/>
                </a:solidFill>
              </a:rPr>
              <a:t>Die Auseinandersetzung mit dem Thema «Berufsfindung», die Wichtigkeit, die Erkenntnis, dass es anders ist in der Wirtschaft, fordert ein anderes, ernsthafteres Engagement der </a:t>
            </a:r>
            <a:r>
              <a:rPr lang="de-CH" altLang="de-DE" sz="1800" dirty="0" err="1">
                <a:solidFill>
                  <a:schemeClr val="accent2"/>
                </a:solidFill>
              </a:rPr>
              <a:t>SchülerInnen</a:t>
            </a:r>
            <a:r>
              <a:rPr lang="de-CH" altLang="de-DE" sz="1800" dirty="0">
                <a:solidFill>
                  <a:schemeClr val="accent2"/>
                </a:solidFill>
              </a:rPr>
              <a:t>.</a:t>
            </a:r>
          </a:p>
          <a:p>
            <a:pPr algn="just" eaLnBrk="1" hangingPunct="1">
              <a:spcBef>
                <a:spcPct val="0"/>
              </a:spcBef>
              <a:buFontTx/>
              <a:buNone/>
            </a:pPr>
            <a:endParaRPr lang="de-CH" altLang="de-DE" sz="800" dirty="0">
              <a:solidFill>
                <a:schemeClr val="accent2"/>
              </a:solidFill>
            </a:endParaRPr>
          </a:p>
          <a:p>
            <a:pPr algn="just" eaLnBrk="1" hangingPunct="1">
              <a:spcBef>
                <a:spcPct val="0"/>
              </a:spcBef>
              <a:buFontTx/>
              <a:buNone/>
            </a:pPr>
            <a:r>
              <a:rPr lang="de-CH" altLang="de-DE" sz="1800" dirty="0">
                <a:solidFill>
                  <a:schemeClr val="accent2"/>
                </a:solidFill>
              </a:rPr>
              <a:t>Es ist auch für die Lehrpersonen ein einfacheres (er-) arbeiten, von Grundlagen oder Dossiers, wenn es </a:t>
            </a:r>
            <a:r>
              <a:rPr lang="de-CH" altLang="de-DE" sz="1800" dirty="0" err="1">
                <a:solidFill>
                  <a:schemeClr val="accent2"/>
                </a:solidFill>
              </a:rPr>
              <a:t>paxisnah</a:t>
            </a:r>
            <a:r>
              <a:rPr lang="de-CH" altLang="de-DE" sz="1800" dirty="0">
                <a:solidFill>
                  <a:schemeClr val="accent2"/>
                </a:solidFill>
              </a:rPr>
              <a:t> ist und ernst gilt. </a:t>
            </a:r>
          </a:p>
          <a:p>
            <a:pPr algn="just" eaLnBrk="1" hangingPunct="1">
              <a:spcBef>
                <a:spcPct val="0"/>
              </a:spcBef>
              <a:buFontTx/>
              <a:buNone/>
            </a:pPr>
            <a:endParaRPr lang="de-CH" altLang="de-DE" sz="800" dirty="0">
              <a:solidFill>
                <a:schemeClr val="accent2"/>
              </a:solidFill>
            </a:endParaRPr>
          </a:p>
          <a:p>
            <a:pPr algn="just" eaLnBrk="1" hangingPunct="1">
              <a:spcBef>
                <a:spcPct val="0"/>
              </a:spcBef>
              <a:buFontTx/>
              <a:buNone/>
            </a:pPr>
            <a:r>
              <a:rPr lang="de-CH" altLang="de-DE" sz="1800" dirty="0">
                <a:solidFill>
                  <a:schemeClr val="accent2"/>
                </a:solidFill>
              </a:rPr>
              <a:t>Auch die Erkenntnis, was alles gefordert wird, die </a:t>
            </a:r>
            <a:r>
              <a:rPr lang="de-CH" altLang="de-DE" sz="1800" dirty="0" err="1">
                <a:solidFill>
                  <a:schemeClr val="accent2"/>
                </a:solidFill>
              </a:rPr>
              <a:t>Auseinander-setzung</a:t>
            </a:r>
            <a:r>
              <a:rPr lang="de-CH" altLang="de-DE" sz="1800" dirty="0">
                <a:solidFill>
                  <a:schemeClr val="accent2"/>
                </a:solidFill>
              </a:rPr>
              <a:t> mit sich selber, mit seinen Stärken und Schwächen, ist anspruchsvoll. </a:t>
            </a:r>
          </a:p>
          <a:p>
            <a:pPr algn="just" eaLnBrk="1" hangingPunct="1">
              <a:spcBef>
                <a:spcPct val="0"/>
              </a:spcBef>
              <a:buFontTx/>
              <a:buNone/>
            </a:pPr>
            <a:endParaRPr lang="de-CH" altLang="de-DE" sz="800" dirty="0">
              <a:solidFill>
                <a:schemeClr val="accent2"/>
              </a:solidFill>
            </a:endParaRPr>
          </a:p>
          <a:p>
            <a:pPr algn="just" eaLnBrk="1" hangingPunct="1">
              <a:spcBef>
                <a:spcPct val="0"/>
              </a:spcBef>
              <a:buFontTx/>
              <a:buNone/>
            </a:pPr>
            <a:r>
              <a:rPr lang="de-CH" altLang="de-DE" sz="1800" dirty="0">
                <a:solidFill>
                  <a:schemeClr val="accent2"/>
                </a:solidFill>
              </a:rPr>
              <a:t>Zu diesem Zeitpunkt kann der Jugendliche </a:t>
            </a:r>
            <a:r>
              <a:rPr lang="de-CH" altLang="de-DE" sz="1800" dirty="0" smtClean="0">
                <a:solidFill>
                  <a:schemeClr val="accent2"/>
                </a:solidFill>
              </a:rPr>
              <a:t>noch Veränderungen </a:t>
            </a:r>
            <a:r>
              <a:rPr lang="de-CH" altLang="de-DE" sz="1800" dirty="0">
                <a:solidFill>
                  <a:schemeClr val="accent2"/>
                </a:solidFill>
              </a:rPr>
              <a:t>bewirken und Fortschritte erzielen</a:t>
            </a:r>
            <a:r>
              <a:rPr lang="de-CH" altLang="de-DE" sz="1800" dirty="0" smtClean="0">
                <a:solidFill>
                  <a:schemeClr val="accent2"/>
                </a:solidFill>
              </a:rPr>
              <a:t>. </a:t>
            </a:r>
            <a:endParaRPr lang="de-CH" altLang="de-DE" sz="1200" dirty="0"/>
          </a:p>
          <a:p>
            <a:pPr eaLnBrk="1" hangingPunct="1">
              <a:spcBef>
                <a:spcPct val="0"/>
              </a:spcBef>
              <a:buFontTx/>
              <a:buNone/>
            </a:pPr>
            <a:endParaRPr lang="de-CH" altLang="de-DE" sz="1200" dirty="0"/>
          </a:p>
          <a:p>
            <a:pPr eaLnBrk="1" hangingPunct="1">
              <a:spcBef>
                <a:spcPct val="0"/>
              </a:spcBef>
              <a:buFontTx/>
              <a:buNone/>
            </a:pPr>
            <a:endParaRPr lang="de-CH" altLang="de-DE" sz="1200" dirty="0"/>
          </a:p>
          <a:p>
            <a:pPr eaLnBrk="1" hangingPunct="1">
              <a:spcBef>
                <a:spcPct val="0"/>
              </a:spcBef>
              <a:buFontTx/>
              <a:buNone/>
            </a:pPr>
            <a:endParaRPr lang="de-CH" altLang="de-DE" sz="1200" dirty="0"/>
          </a:p>
        </p:txBody>
      </p:sp>
      <p:pic>
        <p:nvPicPr>
          <p:cNvPr id="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5</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7171"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7172"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7173"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Simultanes Bewerben</a:t>
            </a:r>
          </a:p>
        </p:txBody>
      </p:sp>
      <p:sp>
        <p:nvSpPr>
          <p:cNvPr id="7178" name="Textfeld 9"/>
          <p:cNvSpPr txBox="1">
            <a:spLocks noChangeArrowheads="1"/>
          </p:cNvSpPr>
          <p:nvPr/>
        </p:nvSpPr>
        <p:spPr bwMode="auto">
          <a:xfrm>
            <a:off x="1306513" y="4913313"/>
            <a:ext cx="7088187" cy="132343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de-CH" sz="1600" dirty="0" smtClean="0">
                <a:solidFill>
                  <a:schemeClr val="accent2"/>
                </a:solidFill>
              </a:rPr>
              <a:t>Die </a:t>
            </a:r>
            <a:r>
              <a:rPr lang="de-CH" sz="1600" dirty="0" err="1" smtClean="0">
                <a:solidFill>
                  <a:schemeClr val="accent2"/>
                </a:solidFill>
              </a:rPr>
              <a:t>SchülerInnen</a:t>
            </a:r>
            <a:r>
              <a:rPr lang="de-CH" sz="1600" dirty="0" smtClean="0">
                <a:solidFill>
                  <a:schemeClr val="accent2"/>
                </a:solidFill>
              </a:rPr>
              <a:t> können in einem wirklichkeitsnahen Bewerbungsgespräch </a:t>
            </a:r>
            <a:r>
              <a:rPr lang="de-CH" sz="1600" spc="-30" dirty="0" smtClean="0">
                <a:solidFill>
                  <a:schemeClr val="accent2"/>
                </a:solidFill>
              </a:rPr>
              <a:t>bei Fachleuten erste Erfahrungen sammeln. </a:t>
            </a:r>
            <a:r>
              <a:rPr lang="de-CH" sz="1600" spc="-30" dirty="0" smtClean="0">
                <a:solidFill>
                  <a:schemeClr val="accent2"/>
                </a:solidFill>
              </a:rPr>
              <a:t>Die Vorbereitung </a:t>
            </a:r>
            <a:r>
              <a:rPr lang="de-CH" sz="1600" spc="-30" dirty="0" smtClean="0">
                <a:solidFill>
                  <a:schemeClr val="accent2"/>
                </a:solidFill>
              </a:rPr>
              <a:t>auf das Gespräch</a:t>
            </a:r>
            <a:r>
              <a:rPr lang="de-CH" sz="1600" dirty="0" smtClean="0">
                <a:solidFill>
                  <a:schemeClr val="accent2"/>
                </a:solidFill>
              </a:rPr>
              <a:t> und das Erstellen des eigenen Dossiers gehört ebenso zur Aufgabe. </a:t>
            </a:r>
          </a:p>
          <a:p>
            <a:pPr algn="just" eaLnBrk="1" hangingPunct="1">
              <a:defRPr/>
            </a:pPr>
            <a:r>
              <a:rPr lang="de-CH" sz="1600" dirty="0" smtClean="0">
                <a:solidFill>
                  <a:schemeClr val="accent2"/>
                </a:solidFill>
              </a:rPr>
              <a:t>Die </a:t>
            </a:r>
            <a:r>
              <a:rPr lang="de-CH" sz="1600" dirty="0" err="1" smtClean="0">
                <a:solidFill>
                  <a:schemeClr val="accent2"/>
                </a:solidFill>
              </a:rPr>
              <a:t>BewerberInnen</a:t>
            </a:r>
            <a:r>
              <a:rPr lang="de-CH" sz="1600" dirty="0" smtClean="0">
                <a:solidFill>
                  <a:schemeClr val="accent2"/>
                </a:solidFill>
              </a:rPr>
              <a:t> </a:t>
            </a:r>
            <a:r>
              <a:rPr lang="de-CH" sz="1600" spc="-10" dirty="0" smtClean="0">
                <a:solidFill>
                  <a:schemeClr val="accent2"/>
                </a:solidFill>
              </a:rPr>
              <a:t>erhalten wertvolle Rückmeldungen zu Berufsfindung, Auftritt und Unterlagen.</a:t>
            </a:r>
            <a:endParaRPr lang="de-CH" sz="1200" spc="-10" dirty="0" smtClean="0">
              <a:solidFill>
                <a:schemeClr val="accent2"/>
              </a:solidFill>
            </a:endParaRPr>
          </a:p>
        </p:txBody>
      </p:sp>
      <p:pic>
        <p:nvPicPr>
          <p:cNvPr id="7177" name="Picture 11" descr="I:\DCIM\100MSDCF\DSC059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016000"/>
            <a:ext cx="26511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I:\DCIM\100MSDCF\DSC059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1016000"/>
            <a:ext cx="26511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3" descr="I:\DCIM\100MSDCF\DSC0588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663" y="2889250"/>
            <a:ext cx="26511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2889250"/>
            <a:ext cx="4284663"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6" descr="I:\DCIM\100MSDCF\DSC059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6625" y="1016000"/>
            <a:ext cx="117316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p:txBody>
          <a:bodyPr/>
          <a:lstStyle/>
          <a:p>
            <a:pPr>
              <a:defRPr/>
            </a:pPr>
            <a:fld id="{2C466A3E-0B9F-4607-8534-D6D81946ACEF}" type="slidenum">
              <a:rPr lang="de-DE" smtClean="0"/>
              <a:pPr>
                <a:defRPr/>
              </a:pPr>
              <a:t>6</a:t>
            </a:fld>
            <a:endParaRPr lang="de-DE"/>
          </a:p>
        </p:txBody>
      </p:sp>
      <p:sp>
        <p:nvSpPr>
          <p:cNvPr id="5" name="Datumsplatzhalter 4"/>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8195"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8196"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8197"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Simultanes Bewerben</a:t>
            </a:r>
          </a:p>
        </p:txBody>
      </p:sp>
      <p:pic>
        <p:nvPicPr>
          <p:cNvPr id="8200" name="Picture 2" descr="I:\DCIM\100MSDCF\DSC059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957263"/>
            <a:ext cx="3671888"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957263"/>
            <a:ext cx="3357563"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4" descr="I:\DCIM\100MSDCF\DSC0587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5900" y="3644900"/>
            <a:ext cx="36560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5" descr="I:\DCIM\100MSDCF\DSC058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3644900"/>
            <a:ext cx="302418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7</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9219"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9220"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922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Gateway</a:t>
            </a:r>
          </a:p>
        </p:txBody>
      </p:sp>
      <p:sp>
        <p:nvSpPr>
          <p:cNvPr id="8203" name="Textfeld 10"/>
          <p:cNvSpPr txBox="1">
            <a:spLocks noChangeArrowheads="1"/>
          </p:cNvSpPr>
          <p:nvPr/>
        </p:nvSpPr>
        <p:spPr bwMode="auto">
          <a:xfrm>
            <a:off x="3924300" y="3090863"/>
            <a:ext cx="2592388" cy="35829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buFontTx/>
              <a:buNone/>
              <a:defRPr/>
            </a:pPr>
            <a:r>
              <a:rPr lang="de-CH" sz="1400" spc="-50" dirty="0" smtClean="0">
                <a:solidFill>
                  <a:srgbClr val="002F8E"/>
                </a:solidFill>
              </a:rPr>
              <a:t>Die Berufswünsche der Jugend- </a:t>
            </a:r>
            <a:r>
              <a:rPr lang="de-CH" sz="1400" spc="-40" dirty="0" err="1" smtClean="0">
                <a:solidFill>
                  <a:srgbClr val="002F8E"/>
                </a:solidFill>
              </a:rPr>
              <a:t>lichen</a:t>
            </a:r>
            <a:r>
              <a:rPr lang="de-CH" sz="1400" spc="-40" dirty="0" smtClean="0">
                <a:solidFill>
                  <a:srgbClr val="002F8E"/>
                </a:solidFill>
              </a:rPr>
              <a:t> </a:t>
            </a:r>
            <a:r>
              <a:rPr lang="de-CH" sz="1400" spc="-20" dirty="0" smtClean="0">
                <a:solidFill>
                  <a:srgbClr val="002F8E"/>
                </a:solidFill>
              </a:rPr>
              <a:t>korrespondieren nicht immer mit ihren Fähigkeiten und </a:t>
            </a:r>
            <a:r>
              <a:rPr lang="de-CH" sz="1400" spc="-20" dirty="0" err="1" smtClean="0">
                <a:solidFill>
                  <a:srgbClr val="002F8E"/>
                </a:solidFill>
              </a:rPr>
              <a:t>Kompetenzen.Die</a:t>
            </a:r>
            <a:r>
              <a:rPr lang="de-CH" sz="1400" spc="-20" dirty="0" smtClean="0">
                <a:solidFill>
                  <a:srgbClr val="002F8E"/>
                </a:solidFill>
              </a:rPr>
              <a:t> </a:t>
            </a:r>
            <a:r>
              <a:rPr lang="de-CH" sz="1400" spc="-20" dirty="0" smtClean="0">
                <a:solidFill>
                  <a:srgbClr val="002F8E"/>
                </a:solidFill>
              </a:rPr>
              <a:t>Ausbild- </a:t>
            </a:r>
            <a:r>
              <a:rPr lang="de-CH" sz="1400" spc="-20" dirty="0" err="1" smtClean="0">
                <a:solidFill>
                  <a:srgbClr val="002F8E"/>
                </a:solidFill>
              </a:rPr>
              <a:t>ungsbetriebe</a:t>
            </a:r>
            <a:r>
              <a:rPr lang="de-CH" sz="1400" spc="-20" dirty="0" smtClean="0">
                <a:solidFill>
                  <a:srgbClr val="002F8E"/>
                </a:solidFill>
              </a:rPr>
              <a:t> </a:t>
            </a:r>
            <a:r>
              <a:rPr lang="de-CH" sz="1400" spc="-20" dirty="0" smtClean="0">
                <a:solidFill>
                  <a:srgbClr val="002F8E"/>
                </a:solidFill>
              </a:rPr>
              <a:t>sind jedoch </a:t>
            </a:r>
            <a:r>
              <a:rPr lang="de-CH" sz="1400" spc="-20" dirty="0" smtClean="0">
                <a:solidFill>
                  <a:srgbClr val="002F8E"/>
                </a:solidFill>
              </a:rPr>
              <a:t>auf aussagekräftige Bewerbungen bzw. geeignete </a:t>
            </a:r>
            <a:r>
              <a:rPr lang="de-CH" sz="1400" spc="-20" dirty="0" err="1" smtClean="0">
                <a:solidFill>
                  <a:srgbClr val="002F8E"/>
                </a:solidFill>
              </a:rPr>
              <a:t>BewerberInnen</a:t>
            </a:r>
            <a:r>
              <a:rPr lang="de-CH" sz="1400" spc="-20" dirty="0" smtClean="0">
                <a:solidFill>
                  <a:srgbClr val="002F8E"/>
                </a:solidFill>
              </a:rPr>
              <a:t> angewiesen.</a:t>
            </a:r>
          </a:p>
          <a:p>
            <a:pPr algn="just">
              <a:buFontTx/>
              <a:buNone/>
              <a:defRPr/>
            </a:pPr>
            <a:r>
              <a:rPr lang="de-CH" sz="1400" dirty="0" smtClean="0">
                <a:solidFill>
                  <a:srgbClr val="002F8E"/>
                </a:solidFill>
              </a:rPr>
              <a:t>GATEWAY als neuartiges </a:t>
            </a:r>
            <a:r>
              <a:rPr lang="de-CH" sz="1400" dirty="0" err="1" smtClean="0">
                <a:solidFill>
                  <a:srgbClr val="002F8E"/>
                </a:solidFill>
              </a:rPr>
              <a:t>On-lineportal</a:t>
            </a:r>
            <a:r>
              <a:rPr lang="de-CH" sz="1400" dirty="0" smtClean="0">
                <a:solidFill>
                  <a:srgbClr val="002F8E"/>
                </a:solidFill>
              </a:rPr>
              <a:t> bietet den Jugend- </a:t>
            </a:r>
            <a:r>
              <a:rPr lang="de-CH" sz="1400" dirty="0" err="1" smtClean="0">
                <a:solidFill>
                  <a:srgbClr val="002F8E"/>
                </a:solidFill>
              </a:rPr>
              <a:t>lichen</a:t>
            </a:r>
            <a:r>
              <a:rPr lang="de-CH" sz="1400" dirty="0" smtClean="0">
                <a:solidFill>
                  <a:srgbClr val="002F8E"/>
                </a:solidFill>
              </a:rPr>
              <a:t> Hilfestellung für den erfolgreichen Start in das Berufsleben, in einen Beruf, der zu ihnen passt. </a:t>
            </a:r>
            <a:r>
              <a:rPr lang="de-CH" sz="1400" dirty="0" smtClean="0">
                <a:solidFill>
                  <a:srgbClr val="002F8E"/>
                </a:solidFill>
              </a:rPr>
              <a:t>Berufsfeld-Berufswahltests </a:t>
            </a:r>
            <a:r>
              <a:rPr lang="de-CH" sz="1400" dirty="0" smtClean="0">
                <a:solidFill>
                  <a:srgbClr val="002F8E"/>
                </a:solidFill>
              </a:rPr>
              <a:t>dienen als Orientierungshilfe</a:t>
            </a:r>
            <a:r>
              <a:rPr lang="de-CH" sz="1200" dirty="0" smtClean="0">
                <a:solidFill>
                  <a:srgbClr val="002F8E"/>
                </a:solidFill>
              </a:rPr>
              <a:t>.</a:t>
            </a:r>
            <a:endParaRPr lang="de-CH" altLang="de-DE" sz="1200" dirty="0" smtClean="0">
              <a:solidFill>
                <a:srgbClr val="002F8E"/>
              </a:solidFill>
            </a:endParaRPr>
          </a:p>
        </p:txBody>
      </p:sp>
      <p:pic>
        <p:nvPicPr>
          <p:cNvPr id="9224" name="Picture 12" descr="I:\DCIM\100MSDCF\DSC05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196975"/>
            <a:ext cx="72882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3" descr="I:\DCIM\100MSDCF\DSC057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3141663"/>
            <a:ext cx="23002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3141663"/>
            <a:ext cx="2166938"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8</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6512" y="-99392"/>
            <a:ext cx="1440160" cy="7641110"/>
          </a:xfrm>
          <a:prstGeom prst="rect">
            <a:avLst/>
          </a:prstGeom>
          <a:gradFill rotWithShape="1">
            <a:gsLst>
              <a:gs pos="0">
                <a:srgbClr val="000080"/>
              </a:gs>
              <a:gs pos="100000">
                <a:srgbClr val="FFFFFF"/>
              </a:gs>
            </a:gsLst>
            <a:path path="rect">
              <a:fillToRect r="100000" b="100000"/>
            </a:path>
          </a:gradFill>
          <a:ln w="76200">
            <a:solidFill>
              <a:srgbClr val="FFFFFF"/>
            </a:solidFill>
            <a:miter lim="800000"/>
            <a:headEnd/>
            <a:tailEnd/>
          </a:ln>
        </p:spPr>
        <p:txBody>
          <a:bodyPr vert="vert270" upright="1"/>
          <a:lstStyle/>
          <a:p>
            <a:pPr>
              <a:spcAft>
                <a:spcPts val="0"/>
              </a:spcAft>
              <a:defRPr/>
            </a:pPr>
            <a:r>
              <a:rPr lang="de-CH" sz="1200" dirty="0">
                <a:solidFill>
                  <a:srgbClr val="FFFFFF"/>
                </a:solidFill>
                <a:latin typeface="Tahoma"/>
                <a:ea typeface="Times New Roman"/>
              </a:rPr>
              <a:t>                    </a:t>
            </a:r>
          </a:p>
          <a:p>
            <a:pPr>
              <a:spcAft>
                <a:spcPts val="0"/>
              </a:spcAft>
              <a:defRPr/>
            </a:pPr>
            <a:r>
              <a:rPr lang="de-CH" sz="3600" dirty="0">
                <a:solidFill>
                  <a:srgbClr val="FFFFFF"/>
                </a:solidFill>
                <a:latin typeface="Tahoma"/>
                <a:ea typeface="Times New Roman"/>
              </a:rPr>
              <a:t>                   Schule trifft Wirtschaft </a:t>
            </a:r>
            <a:endParaRPr lang="de-CH" sz="1200" dirty="0">
              <a:latin typeface="Times New Roman"/>
              <a:ea typeface="Times New Roman"/>
            </a:endParaRPr>
          </a:p>
        </p:txBody>
      </p:sp>
      <p:sp>
        <p:nvSpPr>
          <p:cNvPr id="10243" name="AutoShape 15"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63500" y="-1539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sp>
        <p:nvSpPr>
          <p:cNvPr id="10244" name="AutoShape 17" descr="data:image/jpeg;base64,/9j/4AAQSkZJRgABAQAAAQABAAD/2wCEAAkGBhQQEBQUERQVFBUUGBQaFxQVFhYZGBUaFBcVGBsXFhYZHicgGxwnHBgYIjEhLCcpLjgsGCo0NzAqNiYrLCkBCQoKDgwOGg8PGjYkHSQvLSwtKikxKiwvNTUsKjAsLCopMC0qLCwpLDE1LCkpMiosLSwpLC80LCkpKSkpKi0pLP/AABEIAFAAoAMBIgACEQEDEQH/xAAbAAEAAgMBAQAAAAAAAAAAAAAAAQUEBgcDAv/EADkQAAIBAwIDAwoFAwUBAAAAAAECAwAEEQUSBiExE0FRBxYiMlRhkZPR0hVTcZLBFCOBQlVioeEz/8QAGwEAAQUBAQAAAAAAAAAAAAAAAAECAwQFBgf/xAAsEQACAQMDAgQFBQAAAAAAAAAAAQIDERIEIVETMRQigZEFFUFhoSNSYrHR/9oADAMBAAIRAxEAPwDuNKUoAVFM1U65xRBZrmZ8HuQc2P6Cmykoq7HwpyqSxgrstqVzO88rbZPZQDb3F25n/A6fGvqx8rRz/eh5eMZ6f4P1qt4yje1zU+S6zHLA6WKVVaHxLBeKTC4JHVTyYfqKtM1ZjJSV0Zc4SpyxkrMmlRmmacMJpUbqZoAmlKjNAE0pmmaAFKUoAUpSgBUGlQTQBS8W8QCyty/VzyRfFj/FcTvLx5naSRizMckn+PAVu3lPaWa4REjkZY1zlY3I3N7wMdAK0v8ADJvyZvlSfbWJrZVJzxS2R3fwKlQoUFUk1k/uY1TWR+FzfkzfKk+2p/DJvyZvlSfbVDpT4Oi8TR/evdHzp+oPbyLJE21l7/4PiK7dwtr4vbdZBybo6+DDqP5rif4ZN+TN8qT7a3XyXvLFPJG6SKrrkbo3A3L7yMdK0NDKpCeLWzOc+PUaFaj1YNZLg2CXXJW1xLZXxCluzyIADlmPoknGR8axoOJpJZUEd5bkSXbIiiKTJjiUF4gcevz69OfXurFs1uY9buZTaStHMI4kn9HYioM7zzyQTyxVBoPDN6+1GgeE20d+VkcgCSa53hSmD0AI5+6upVONt2uy4PPXJmy8Y8exi1c2U4DpPDG0gA2pvbLekwwfRVuYzWVf8VC4FqbK7iVZJyjM6MTKIgS6x8scwDzOBjoa1vT9Fnkt9MhNm8SwTs0wYLhuzQ4dgDzDFiP8fpWNpXDd1GlszW8m5IdQlZcAYmnOEQDOA2Onup3Tppd99+BMpG/afx7ZTvsinVjtdz1G1Y/WLEjlgc/0qdP48spy3ZTqdiNI2cgIikAsxI5dR8a5v5p3KQsBD2bJp8cSsdq9pNM6s6hs83xlf84768002W6j1BYYGjkiisoBCNm/apDSKSpwW9Dpn3Unh6Tu09hepI6XHx7ZNC0wmHZq6oxIYbWb1cgjIB658OdW+m6mlzEssR3I+SrYIyASM4PdyrmcnC00qwf2LgdvdxvP27IzCK3QqjSBcBc8uXurqaKAAAMAdwqvWhCK8ruSQk29z0pUZpmq5ITSlKAPG6tFlRkcblYYIPeD3cqp/Miz/IX4v91X1QaVNrsI0mc24p4XmSYCztkMW0d2cNk55s/6VTfgF/7Kn7V++uh8XaLNcxr/AE8pidTnO5lDA9Qdv/Vab5qah7avzpPpVKq6ils36M39HOm6STwTXKd/wV34Bf8AsiftX76fgGoeyJ+1fvqx81NQ9tX50n0p5qah7avzpPpUWVT+Xui5+lzD2kV34Bf+yJ+1fvq54W4ZlaV/662RYghIOMekCO9X8M1j+aeoe2r86T6VtvD+mvaWshvZu0zuZ2ZmKqgHTLe7NTUXUcldv3KetnTVJqODb4Tv+TXOH1tb2ciLTj/T5kVboudrGP8A4ZyAT0NZ/EGm2VpJbRi0WRrmURj02G0d7HnzwO6tKi1hrFdRj0647W1SESRsOYhklcDCt0zgn4Z68zOsWMIFqlvNI6R215dvMsmWLFNpIfntBdAMDxPfW90fNduy9ePqcvnt2OnDgmy/IX4v9awtZ4as7e3klFoZSi5Ece8s3uUZrmF9kwKGmkBt9NiYbJCuZLmT0UbnzBV15V73MMkS3cYmlJZ9OttzyMzB32s+DnoAcAeFNWnffP8AsXP7G6cR2dnBpTyvZsolEJaHeUfduBUb8naVJPMVfadwXapbiLssqzdo292Zi5GNzPnJODiuYak6Xd6yvK7StfwwLDvOBbw7dxZP13c/Gu3qKirp04pX3e4+HmbKPzHs/Z1+L/Wp8yLP8hfi/wBavaZqrnLklxXBXaZoUNsW7GMJuxuwTz25x1PvPxqwqM18NOo6kDr1I7utN3Ydj1pVfp2tR3BPY5dFyO1A9AkdQrf6seI5VYChpruKKUpQB8smRg99c517ycW0bPK0/YRk9NilVz3Zx0zXSK85YwwIYAg9Qe+o6lOM1uWdPqamnleDtycfPDOn/wC4L+1fpTzY0/8A3Bf2r9K3HVPJjbysWjLxE9yY2/Bs4ppfkxtoWDOWmI6ByNv7R1qj0J3tirepv/MaWGXVlfi0f8Kzh/yc2zssqzGeMHkNoCsR4nvFdCeAMpVgCpGCCMgg9xFI4wowBgDoB3V91ep01BbHP6jU1NRK83cw4NFgjjaNIo1RvWRUUK2eXMAYNQmhwAYEMQAUpjs09QnJTp6pPPHSs6lS5MrWRhHRYCCDDFhggP8AbTmExtB5c9uBjw7qPo8JJJijJLBySi83HIOeXNgO/rWbVRrPEkVqyq25mboqjJA72Pgo8aSU8VdsfCm5vGKuz3Ok26ydr2UQkLZ7TYgbceWd2M57utZ2a0HXOKkM9uZMtHbh7iV0VljC7SsJy/rZZsYGeeOdetjqt/ehQYzbxPMQZIvXWJUDA5fuZvR3gZ5HA6VMqUpRUm9iJyxbj9TcYNQR3dEYFoyA4H+ksMgH3451rF95QUhjnmbDIrBYEX1pvSMe/J5BTIGA9yk1HD3Dd3bzsZZt8c4uGkUHGx3cFGTlljsGCSeWKtdC4ThtIezGZemWlwzHZ6g6Ywo6f+0tqcXvuJeTNT1DiK4nEi7nR2gjCw2w3jtpj/8AOSQjcj7Ry6BVJJ54rOg8nHaTSvcyZRo1iijjLZijwu5AzZ5HDKT3hueDW6W9mke7YqruYs20Abmbqx8SfGvYUOu1tFWBQ5POC3VFCoAqqAAoGAAOgAr1pSoCQUpSgBSlKAFKUoAUpSgBSlKAINa5qnBUc8kkpZizqVwxyoz4Dw92cVsdMU2UVLZklOrKm7xdih0nRWW5nkkHo7YYohkEdnGuScdxLs3wFXwFAKmnt3IxSlKQBSlKAFKUoA//2Q=="/>
          <p:cNvSpPr>
            <a:spLocks noChangeAspect="1" noChangeArrowheads="1"/>
          </p:cNvSpPr>
          <p:nvPr/>
        </p:nvSpPr>
        <p:spPr bwMode="auto">
          <a:xfrm>
            <a:off x="215900" y="-15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de-CH" altLang="de-DE" sz="1800"/>
          </a:p>
        </p:txBody>
      </p:sp>
      <p:pic>
        <p:nvPicPr>
          <p:cNvPr id="10245" name="Picture 8" descr="Schule Fr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092825"/>
            <a:ext cx="1019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2063" y="303213"/>
            <a:ext cx="12922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itel 1"/>
          <p:cNvSpPr>
            <a:spLocks noGrp="1"/>
          </p:cNvSpPr>
          <p:nvPr/>
        </p:nvSpPr>
        <p:spPr bwMode="auto">
          <a:xfrm>
            <a:off x="1346200" y="431800"/>
            <a:ext cx="61055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de-CH" altLang="de-DE" sz="3000" b="1">
                <a:solidFill>
                  <a:schemeClr val="accent2"/>
                </a:solidFill>
                <a:latin typeface="Arial Rounded MT Bold" pitchFamily="34" charset="0"/>
              </a:rPr>
              <a:t>Rent a Stift </a:t>
            </a:r>
          </a:p>
        </p:txBody>
      </p:sp>
      <p:sp>
        <p:nvSpPr>
          <p:cNvPr id="9227" name="Textfeld 1"/>
          <p:cNvSpPr txBox="1">
            <a:spLocks noChangeArrowheads="1"/>
          </p:cNvSpPr>
          <p:nvPr/>
        </p:nvSpPr>
        <p:spPr bwMode="auto">
          <a:xfrm>
            <a:off x="4945063" y="1030288"/>
            <a:ext cx="3959225" cy="2216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de-CH" sz="1600" dirty="0" smtClean="0">
                <a:solidFill>
                  <a:schemeClr val="accent2"/>
                </a:solidFill>
              </a:rPr>
              <a:t>Mit der Sprache der Jugend und mit noch frischen Eindrücken werden  Erfahrungen im </a:t>
            </a:r>
            <a:r>
              <a:rPr lang="de-CH" sz="1600" dirty="0" err="1" smtClean="0">
                <a:solidFill>
                  <a:schemeClr val="accent2"/>
                </a:solidFill>
              </a:rPr>
              <a:t>Berufwahlprozess</a:t>
            </a:r>
            <a:r>
              <a:rPr lang="de-CH" sz="1600" dirty="0" smtClean="0">
                <a:solidFill>
                  <a:schemeClr val="accent2"/>
                </a:solidFill>
              </a:rPr>
              <a:t>, </a:t>
            </a:r>
            <a:r>
              <a:rPr lang="de-CH" sz="1600" dirty="0" smtClean="0">
                <a:solidFill>
                  <a:schemeClr val="accent2"/>
                </a:solidFill>
              </a:rPr>
              <a:t>zum Übertritt und zum Lehrbeginn beschrieben. </a:t>
            </a:r>
          </a:p>
          <a:p>
            <a:pPr algn="just" eaLnBrk="1" hangingPunct="1">
              <a:defRPr/>
            </a:pPr>
            <a:endParaRPr lang="de-CH" sz="1000" dirty="0" smtClean="0">
              <a:solidFill>
                <a:schemeClr val="accent2"/>
              </a:solidFill>
            </a:endParaRPr>
          </a:p>
          <a:p>
            <a:pPr marL="285750" indent="-285750" eaLnBrk="1" hangingPunct="1">
              <a:buFont typeface="Wingdings" panose="05000000000000000000" pitchFamily="2" charset="2"/>
              <a:buChar char="§"/>
              <a:defRPr/>
            </a:pPr>
            <a:r>
              <a:rPr lang="de-CH" sz="1600" spc="-40" dirty="0" smtClean="0">
                <a:solidFill>
                  <a:schemeClr val="accent2"/>
                </a:solidFill>
                <a:sym typeface="Wingdings"/>
              </a:rPr>
              <a:t>Es werden Berufsbilder vorgestellt.</a:t>
            </a:r>
            <a:endParaRPr lang="de-CH" sz="1600" spc="-40" dirty="0" smtClean="0">
              <a:solidFill>
                <a:schemeClr val="accent2"/>
              </a:solidFill>
              <a:sym typeface="Wingdings"/>
            </a:endParaRPr>
          </a:p>
          <a:p>
            <a:pPr marL="285750" indent="-285750" eaLnBrk="1" hangingPunct="1">
              <a:buFont typeface="Wingdings" panose="05000000000000000000" pitchFamily="2" charset="2"/>
              <a:buChar char="§"/>
              <a:defRPr/>
            </a:pPr>
            <a:r>
              <a:rPr lang="de-CH" sz="1600" spc="-20" dirty="0" smtClean="0">
                <a:solidFill>
                  <a:schemeClr val="accent2"/>
                </a:solidFill>
              </a:rPr>
              <a:t>Was ist zu beachten</a:t>
            </a:r>
            <a:r>
              <a:rPr lang="de-CH" sz="1600" spc="-20" dirty="0">
                <a:solidFill>
                  <a:schemeClr val="accent2"/>
                </a:solidFill>
              </a:rPr>
              <a:t>?</a:t>
            </a:r>
            <a:endParaRPr lang="de-CH" sz="1600" spc="-20" dirty="0" smtClean="0">
              <a:solidFill>
                <a:schemeClr val="accent2"/>
              </a:solidFill>
            </a:endParaRPr>
          </a:p>
          <a:p>
            <a:pPr marL="285750" indent="-285750" eaLnBrk="1" hangingPunct="1">
              <a:buFont typeface="Wingdings" panose="05000000000000000000" pitchFamily="2" charset="2"/>
              <a:buChar char="§"/>
              <a:defRPr/>
            </a:pPr>
            <a:r>
              <a:rPr lang="de-CH" sz="1600" spc="-40" dirty="0" smtClean="0">
                <a:solidFill>
                  <a:schemeClr val="accent2"/>
                </a:solidFill>
              </a:rPr>
              <a:t>Was würde ich heute anders machen?</a:t>
            </a:r>
          </a:p>
          <a:p>
            <a:pPr marL="285750" indent="-285750" eaLnBrk="1" hangingPunct="1">
              <a:buFont typeface="Wingdings" panose="05000000000000000000" pitchFamily="2" charset="2"/>
              <a:buChar char="§"/>
              <a:defRPr/>
            </a:pPr>
            <a:r>
              <a:rPr lang="de-CH" sz="1600" spc="-40" dirty="0" smtClean="0">
                <a:solidFill>
                  <a:schemeClr val="accent2"/>
                </a:solidFill>
              </a:rPr>
              <a:t>Wo </a:t>
            </a:r>
            <a:r>
              <a:rPr lang="de-CH" sz="1600" spc="-40" dirty="0" smtClean="0">
                <a:solidFill>
                  <a:schemeClr val="accent2"/>
                </a:solidFill>
              </a:rPr>
              <a:t>gibt es Hilfestellung/Informationen?</a:t>
            </a:r>
            <a:endParaRPr lang="de-CH" sz="1200" spc="-40" dirty="0" smtClean="0"/>
          </a:p>
        </p:txBody>
      </p:sp>
      <p:pic>
        <p:nvPicPr>
          <p:cNvPr id="1024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003300"/>
            <a:ext cx="3324225"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3" descr="I:\DCIM\100MSDCF\DSC059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7238" y="3429000"/>
            <a:ext cx="3011487"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4" descr="I:\DCIM\100MSDCF\DSC0584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3441700"/>
            <a:ext cx="420211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p:cNvSpPr>
            <a:spLocks noGrp="1"/>
          </p:cNvSpPr>
          <p:nvPr>
            <p:ph type="sldNum" sz="quarter" idx="12"/>
          </p:nvPr>
        </p:nvSpPr>
        <p:spPr/>
        <p:txBody>
          <a:bodyPr/>
          <a:lstStyle/>
          <a:p>
            <a:pPr>
              <a:defRPr/>
            </a:pPr>
            <a:fld id="{2C466A3E-0B9F-4607-8534-D6D81946ACEF}" type="slidenum">
              <a:rPr lang="de-DE" smtClean="0"/>
              <a:pPr>
                <a:defRPr/>
              </a:pPr>
              <a:t>9</a:t>
            </a:fld>
            <a:endParaRPr lang="de-DE"/>
          </a:p>
        </p:txBody>
      </p:sp>
      <p:sp>
        <p:nvSpPr>
          <p:cNvPr id="4" name="Datumsplatzhalter 3"/>
          <p:cNvSpPr>
            <a:spLocks noGrp="1"/>
          </p:cNvSpPr>
          <p:nvPr>
            <p:ph type="dt" sz="half" idx="10"/>
          </p:nvPr>
        </p:nvSpPr>
        <p:spPr/>
        <p:txBody>
          <a:bodyPr/>
          <a:lstStyle/>
          <a:p>
            <a:pPr>
              <a:defRPr/>
            </a:pP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Bildschirmpräsentation (4:3)</PresentationFormat>
  <Paragraphs>205</Paragraphs>
  <Slides>15</Slides>
  <Notes>15</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Haas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Haas</dc:creator>
  <cp:lastModifiedBy>Stefan</cp:lastModifiedBy>
  <cp:revision>168</cp:revision>
  <cp:lastPrinted>2014-03-26T12:53:41Z</cp:lastPrinted>
  <dcterms:created xsi:type="dcterms:W3CDTF">2011-02-10T18:24:28Z</dcterms:created>
  <dcterms:modified xsi:type="dcterms:W3CDTF">2014-03-26T12:57:46Z</dcterms:modified>
</cp:coreProperties>
</file>