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1" r:id="rId2"/>
    <p:sldId id="349" r:id="rId3"/>
    <p:sldId id="351" r:id="rId4"/>
    <p:sldId id="352" r:id="rId5"/>
    <p:sldId id="358" r:id="rId6"/>
    <p:sldId id="355" r:id="rId7"/>
    <p:sldId id="357" r:id="rId8"/>
    <p:sldId id="356" r:id="rId9"/>
    <p:sldId id="350" r:id="rId10"/>
  </p:sldIdLst>
  <p:sldSz cx="9144000" cy="6858000" type="screen4x3"/>
  <p:notesSz cx="6858000" cy="10001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793"/>
    <a:srgbClr val="4B4D75"/>
    <a:srgbClr val="624E72"/>
    <a:srgbClr val="744C72"/>
    <a:srgbClr val="624C74"/>
    <a:srgbClr val="000066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1E846A-6DCB-4971-86CE-4E8B41A44766}" type="datetimeFigureOut">
              <a:rPr lang="de-CH"/>
              <a:pPr>
                <a:defRPr/>
              </a:pPr>
              <a:t>24.02.2014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996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A69A71-35EC-4D33-A191-9D03B40011C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3697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A82F-C697-459A-86BA-4EBAD91EAB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83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B0C8-B4C8-4470-801C-5FF7C4FC58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13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7F02-1911-47B3-8CC2-0F98952EE6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96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E7939-CEFB-48E0-8A41-B22673AEBE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37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FB36-6FAB-4BF8-B54B-AE88DA2176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58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77835-9E23-424D-95CD-05D02174C7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81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1127C-41A1-433B-AB64-104395F96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2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D594C-EFA0-4644-8DB9-6E1695206C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24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0351-5B43-4632-9DE2-FD094CE8D9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7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C891-A84E-48E4-B225-E4698C101D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97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6FA9-EDBD-4A15-92E5-5A90B14BEB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93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153C5A-760D-44DB-B5D8-EECB152B4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nab.ch/images/logo_agv_268x107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http://www.he-inside.ch/homeelectronic/files/web/hem201104/neuer%20ordner/bBurkhalter%20Logo.jpg" TargetMode="External"/><Relationship Id="rId18" Type="http://schemas.openxmlformats.org/officeDocument/2006/relationships/image" Target="../media/image27.jpeg"/><Relationship Id="rId26" Type="http://schemas.openxmlformats.org/officeDocument/2006/relationships/image" Target="../media/image31.jpeg"/><Relationship Id="rId39" Type="http://schemas.openxmlformats.org/officeDocument/2006/relationships/image" Target="../media/image36.jpeg"/><Relationship Id="rId3" Type="http://schemas.openxmlformats.org/officeDocument/2006/relationships/image" Target="https://upload.wikimedia.org/wikipedia/fr/thumb/b/b6/Logo_Migros.svg/602px-Logo_Migros.svg.png" TargetMode="External"/><Relationship Id="rId21" Type="http://schemas.openxmlformats.org/officeDocument/2006/relationships/image" Target="http://www.gesundheitsfoerderung.ch/images/pages/Betriebliche_Gesundheitsfoerderung/Tipps_Tools/Label/Label_neu/labeltraeger/mvs_suhr_col.jpg" TargetMode="External"/><Relationship Id="rId34" Type="http://schemas.openxmlformats.org/officeDocument/2006/relationships/image" Target="../media/image4.jpeg"/><Relationship Id="rId42" Type="http://schemas.openxmlformats.org/officeDocument/2006/relationships/image" Target="http://upload.wikimedia.org/wikipedia/de/thumb/a/a4/Rivella_Logo.svg/220px-Rivella_Logo.svg.png" TargetMode="External"/><Relationship Id="rId47" Type="http://schemas.openxmlformats.org/officeDocument/2006/relationships/image" Target="../media/image40.jpeg"/><Relationship Id="rId50" Type="http://schemas.openxmlformats.org/officeDocument/2006/relationships/image" Target="http://swisspsy.org/web_images/gross-logo.jpg" TargetMode="External"/><Relationship Id="rId7" Type="http://schemas.openxmlformats.org/officeDocument/2006/relationships/image" Target="http://dentistassobreruedas.org/barcelona/wp-content/uploads/antalis.jpg" TargetMode="External"/><Relationship Id="rId12" Type="http://schemas.openxmlformats.org/officeDocument/2006/relationships/image" Target="../media/image24.jpeg"/><Relationship Id="rId17" Type="http://schemas.openxmlformats.org/officeDocument/2006/relationships/image" Target="http://www.luescher-zanetti.ch/pics/luescher_zanetti_logo.jpg" TargetMode="External"/><Relationship Id="rId25" Type="http://schemas.openxmlformats.org/officeDocument/2006/relationships/image" Target="http://www.audi.ch/etc/medialib/ngw/ch/weitere_bilder.Par.0012.Image.jpg/amag-logo_web.jpg" TargetMode="External"/><Relationship Id="rId33" Type="http://schemas.openxmlformats.org/officeDocument/2006/relationships/image" Target="http://globi.ch/files/lizenzen_logos/logo-ipsylon.gif" TargetMode="External"/><Relationship Id="rId38" Type="http://schemas.openxmlformats.org/officeDocument/2006/relationships/image" Target="../media/image3.png"/><Relationship Id="rId46" Type="http://schemas.openxmlformats.org/officeDocument/2006/relationships/image" Target="http://media9.news.ch/img/markenregister/detail/PESTALOZZI-logo-Pestalozzi-Co-AG-51106-2006.jpeg" TargetMode="External"/><Relationship Id="rId2" Type="http://schemas.openxmlformats.org/officeDocument/2006/relationships/image" Target="../media/image19.pn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29" Type="http://schemas.openxmlformats.org/officeDocument/2006/relationships/image" Target="http://www.walo.ch/fileadmin/media/ueberuns/WALO_logo_rgb.JPG" TargetMode="External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http://obernaar.aentebuesi.ch/Sponsoren/planzer.jpg" TargetMode="External"/><Relationship Id="rId24" Type="http://schemas.openxmlformats.org/officeDocument/2006/relationships/image" Target="../media/image30.jpeg"/><Relationship Id="rId32" Type="http://schemas.openxmlformats.org/officeDocument/2006/relationships/image" Target="../media/image34.gif"/><Relationship Id="rId37" Type="http://schemas.openxmlformats.org/officeDocument/2006/relationships/image" Target="http://www.workandbox.ch/images/logo2.jpg" TargetMode="External"/><Relationship Id="rId40" Type="http://schemas.openxmlformats.org/officeDocument/2006/relationships/image" Target="http://www.cprgroup.com.au/images/content/holcim_logo.jpg" TargetMode="External"/><Relationship Id="rId45" Type="http://schemas.openxmlformats.org/officeDocument/2006/relationships/image" Target="../media/image39.jpeg"/><Relationship Id="rId5" Type="http://schemas.openxmlformats.org/officeDocument/2006/relationships/image" Target="http://www.netatwork.org/Referenzen-Logos/Schelling.png" TargetMode="External"/><Relationship Id="rId15" Type="http://schemas.openxmlformats.org/officeDocument/2006/relationships/image" Target="http://upload.wikimedia.org/wikipedia/de/thumb/b/b3/Logo_Jowa.svg/500px-Logo_Jowa.svg.png" TargetMode="External"/><Relationship Id="rId23" Type="http://schemas.openxmlformats.org/officeDocument/2006/relationships/image" Target="http://www.lehrstellenboerse.ch/images/show_image?image_id=3981" TargetMode="External"/><Relationship Id="rId28" Type="http://schemas.openxmlformats.org/officeDocument/2006/relationships/image" Target="../media/image32.jpeg"/><Relationship Id="rId36" Type="http://schemas.openxmlformats.org/officeDocument/2006/relationships/image" Target="../media/image35.jpeg"/><Relationship Id="rId49" Type="http://schemas.openxmlformats.org/officeDocument/2006/relationships/image" Target="../media/image41.jpeg"/><Relationship Id="rId10" Type="http://schemas.openxmlformats.org/officeDocument/2006/relationships/image" Target="../media/image23.jpeg"/><Relationship Id="rId19" Type="http://schemas.openxmlformats.org/officeDocument/2006/relationships/image" Target="http://www.wellpappen-industrie.de/data/04_Verband/08_VDW-Partner/06_wellkarton_ch_logo_th.jpg" TargetMode="External"/><Relationship Id="rId31" Type="http://schemas.openxmlformats.org/officeDocument/2006/relationships/image" Target="http://www.hagewo.ch/Signete/Trinamo_rgb_gross%20(4).jpg" TargetMode="External"/><Relationship Id="rId44" Type="http://schemas.openxmlformats.org/officeDocument/2006/relationships/image" Target="http://upload.wikimedia.org/wikipedia/de/thumb/d/d4/Logo_Midor.svg/500px-Logo_Midor.svg.png" TargetMode="External"/><Relationship Id="rId4" Type="http://schemas.openxmlformats.org/officeDocument/2006/relationships/image" Target="../media/image20.png"/><Relationship Id="rId9" Type="http://schemas.openxmlformats.org/officeDocument/2006/relationships/image" Target="http://www.svauenstein.ch/svauenstein/data/images/Image/Sponsoren/Hypothekarbank_Lenzburg.gif" TargetMode="External"/><Relationship Id="rId14" Type="http://schemas.openxmlformats.org/officeDocument/2006/relationships/image" Target="../media/image25.png"/><Relationship Id="rId22" Type="http://schemas.openxmlformats.org/officeDocument/2006/relationships/image" Target="../media/image29.jpeg"/><Relationship Id="rId27" Type="http://schemas.openxmlformats.org/officeDocument/2006/relationships/image" Target="http://foodfete.files.wordpress.com/2008/02/chocfrey.jpg" TargetMode="External"/><Relationship Id="rId30" Type="http://schemas.openxmlformats.org/officeDocument/2006/relationships/image" Target="../media/image33.jpeg"/><Relationship Id="rId35" Type="http://schemas.openxmlformats.org/officeDocument/2006/relationships/image" Target="http://www.nab.ch/images/logo_agv_268x107.jpg" TargetMode="External"/><Relationship Id="rId43" Type="http://schemas.openxmlformats.org/officeDocument/2006/relationships/image" Target="../media/image38.png"/><Relationship Id="rId48" Type="http://schemas.openxmlformats.org/officeDocument/2006/relationships/image" Target="http://www.presseportal.ch/de/bild/100018397-logo-lindt-spruengli-international-ag.jpg" TargetMode="External"/><Relationship Id="rId8" Type="http://schemas.openxmlformats.org/officeDocument/2006/relationships/image" Target="../media/image22.png"/><Relationship Id="rId51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h/imgres?imgurl=http://www.sidi.uzh.ch/index/fragen.jpg&amp;imgrefurl=http://www.sidi.uzh.ch/&amp;usg=__rOOGw1cdITzsG41t-nIOUCm_R6k=&amp;h=346&amp;w=346&amp;sz=33&amp;hl=de&amp;start=7&amp;zoom=1&amp;um=1&amp;itbs=1&amp;tbnid=3cPx1f5RPbDu9M:&amp;tbnh=120&amp;tbnw=120&amp;prev=/images?q=fragen&amp;um=1&amp;hl=de&amp;sa=N&amp;rlz=1T4ADBR_deCH291CH298&amp;tbs=isch:1&amp;ei=9xhMTeunJ8uP4Qaz5uzvC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LPlus logo 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86425"/>
            <a:ext cx="39608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6" descr="data:image/jpeg;base64,/9j/4AAQSkZJRgABAQAAAQABAAD/2wCEAAkGBhQSERMUEhMSFBUWGBgWGBgXEhoXGRcVFxgYFxgWGBgcJyYeGRwjGhcYIS8gIycpLCwsFR4xNTAqNicrLCoBCQoKDgwOGg8PGiwkHyUvKioyLTQsNjEsLzAtLC8yNCwpNC0sLCkpLDUsLCwtLCwvLiwsLy8sLCwsLCksLC0sLP/AABEIAGUB8gMBIgACEQEDEQH/xAAcAAACAgMBAQAAAAAAAAAAAAAABQQGAQMHAgj/xABLEAACAQIDBAcDCAcGBAYDAAABAgMAEQQSIQUxQVEGExUicZHRMmGBBxQ0QlJyobEjM2JzkrKzFjVTdLTBJcPS8BdDgpPE4SQ2g//EABsBAQACAwEBAAAAAAAAAAAAAAADBQIEBgEH/8QAPREAAQMCAwMHCgUEAwEAAAAAAQACEQMEEiExBUFRExUiYZGhsQYUUnGBgsHR4fAWIzJi8UJDU8KistJy/9oADAMBAAIRAxEAPwDqFRptooptck+6jaMpVDbedKSVwrnRkpHOhN+1k5N5D1o7WTk3kPWlFFYYysMZTftZOTeQ9aO1k5N5D1pRRTGUxlN+1k5N5D1o7WTk3kPWlFFMZTGU37WTk3kPWjtZOTeQ9aUUUxlMZTftZOTeQ9aO1k5N5D1pRRTGUxlN+1k5N5D1o7WTk3kPWlFFMZTGU37WTk3kPWjtZOTeQ9aUUUxlMZTftZOTeQ9aO1k5N5D1pRRTGUxlN+1k5N5D1o7WTk3kPWlFFMZTGU37WTk3kPWjtZOTeQ9aUUUxlMZTftZOTeQ9aO1k5N5D1pRRTGUxlN+1k5N5D1o7WTk3kPWlFFMZTGU37WTk3kPWjtZOTeQ9aUUUxlMZTftZOTeQ9aO1k5N5D1pRRTGUxlN+1k5N5D1o7WTk3kPWlFFMZTGU37WTk3kPWjtZOTeQ9aUUUxlMZTftZOTeQ9aO1k5N5D1pRRTGUxlN+1k5N5D1o7WTk3kPWlFFMZTGU37WTk3kPWjtZOTeQ9aUUUxlMZTftZOTeQ9aO1k5N5D1pRRTGUxlN+1k5N5D1o7WTk3kPWlFFMZTGU37WTk3kPWjtZOTeQ9aUUUxlMZTftZOTeQ9aO1k5N5D1pRRTGUxlN+1k5N5D1o7WTk3kPWlFQNo7XEfdAzNy4Dx9K2bahWuqgpURJ+9eCirXLaLcdQwFZu1k5N5D1o7WTk3kPWqN2/J+z/DWO35f2f4avvw1f8A7e36Ks58t+vs+qvXaycm8h60drJybyHrVF7fl/Z/ho7fl/Z/hp+Gb/8Ab2/ROfLfr7Pqr12snJvIetHaycm8h61Re35f2f4aO35f2f4afhm//b2/ROfLfr7Pqr12snJvIetHaycm8h61Re35f2f4aO35f2f4afhm/wD29v0Tny36+z6q9drJybyHrR2snJvIetUXt+X9n+Gs9vyfs/w0/DV/+3t+ic+W/X2fVXpdqIeY8R6VLVr6jWqbs7awl0Iyty4Hwqw7Il3rw3j/AHqjr0KttVNKs2D99qtaFwyu0OYZCZUUUVGtlQtrewPvD8jSim+1vYH3h+RpRUD9VC/VFFFQNvbVGGw8kp1yjQc2OijzNeNaXODRqVgpOLx0cS5pHRBzZgPK+/4VEwfSPDSm0c8THlmsfgDYmuLY/aEkzl5XLseJ/IDcB7hUeugbsZuHpOz7llC+gqzVO+TjbTzwPHIxLREAE6nIwNrk77EH8K29KNk4JEz4mSUM1wrda7Pf9lb208AKqDbYaxpOJnqE/ELxWysVyjY/TqXDOUzNiIQbLnurW4EE3I8DcU4x/wAqq5P0MLB+chFh77Lqfwqd+zK4dDRI4/zokLoFYrh+K6S4mRszTy39zlQPALYCnPR75QZoXAnYzRHQ5tXUc1befA/hUz9kVWtkEE8F7C6vRXiCZXVWUhlYAgjcQdQa91T6LFFV7bPSlIp+o6wowUOcmHbESHMToqKQosBclj9YWB1s+xGICIztoqgsdL6AXOnhXEsJ0mxcLytDiZE61y7EBbsTuubX0HDcOFWVhbGqS6AY3HIeBWQHFdd2C0OMzCDaM5dPbRoIUdfGNowbe8E799TGSSGYQyskmZDIjqpQkKyqwdLkAgsuoNjc6C1cTm6RYtp0nbEy9agKq4srZTvXMoBI36HnT3o10uxLY2EzSyTBv0XfOYhXIvl5d5VPwq5uLNjqBOAB0Tl/A8EIXVqKKK5RYorVicYkYvI6IObMF/OvOOxfVRs+V3yi+VFzMx4BQN5rmMm2mnxLkxOS7ELlSRyltBGe4DvBGnG9bdtaurydwW5aW7a9TC94aOJXRI+keGY2GIhv+8A/OmKtcXGormGIxGQ5XWVTvs0MgNvAirN0ExN1nUE5VZCFIIy3U3sp3C6+d6mr2fJsLxOXFbl9s+jbsx06wf1ZT3Eq00UUVXKnXiaYKLm/AaAkkk2AAGpJJAAHOoe0NoSQ2z4dhdGk/WpfKhjVrgEgG8i6XPGtO2Ntrh5IWfIArZ7yMyKxyOgUMqv3gTmtbhSvbXTeGc96TDpaGVBlmZ7s8kDAG8aW0jbXXdw0vI2lWL24WS06n+CpmMaWyVZZWkjI62JowTlDZldcx0AJGqknQXFibC9yBWyom2+nOBlw8yJioszIwW4cANvUk5TbWxvW3B4sSosiggNcjwudRzB3g8QQagpcsWYqrC0zGhHilVgaeit1FFFZqFeJp1QXdlUcyQB+NQP7SYa9uvjv41U+l+2hJKFQFljuLgjViRe1z7rXpau126gxdU2W9y2YW1dXzFb2z93KJL3yErbjXRWmyrepRbUq1YcTpkIHEzrxWDm3AcQKZiJmNTwXTYZlcBlZWB4ggjzFe6o3Qzbao7RuCokK2JItmFxY25i2vuq81UXlu23rOptdiA0PFZgPDQXtgnciiivMrWUn3VqLJrS4ho3rxLiQPea1DG+78ai0VlC6ens2g1sOEnimUcoYaV6qFg/a+FTaxVFeUBQqljdEUUVqxeJEaFm3D8TyFFqAEmAttFVdukst9MgHK1/xvXvD9JnB74UrxsLH4VJyblteaVIVlorCOCARuOo8DWajWoiqbLIWYk7yb1cjVKrufJBoms7f0fiub26T+WPX8F0dNn4aLB4eVsJ1zOsYORMzXZMxY+7T8aibd6OQK+DljjMayyxq8bXGjWOq/VNrgj309hfEDAYb5qqM+SO4fdl6vXiNb5ah9KPb2eZMom66O4Um2pXPYcswFjV5TqO5TXe7f8Fs1qLOS/SNG7o3jfv9S8bYhwmHkCfMHk7oa6R3GpItfnp+NQeiOAw2JkxbmBcgKFFYaqCGuPwqw7bmxwkHzZIWjyi5c65rm/EaWtSfoHA8b41ZAA6smYXuL2kPDxo155BxnOB/VnqN25H0x50xuHoyf6QB+k796I9jYXFwSlMLJhmQaMy5NbEjjZhpqPfSnGbKiGyY5RGokJW721N3I3+FPMPtWTH7OmscsoDBgml7d61tTZl7vnUWDAtidkRxw2ZwRcXA1VySNdAbG+tSNe5h6RiHjKdMuPAqF9NlQdBoJNMkGIkyN3EJZjdlxDZMcojUSEi721PfYb/Cn+08DhMOkROCMucf+XHmtYDf43/CoHSHDGDZMUUlg9wLXvrmZj42FMelnSOXCR4cxBO+DfMpPshbWsRzNeFz3kBpmXO3wvQ2nSa4vAEMZuBg57kv2FszC4rESuMOY1iVB1TC13Jclit+QAsagdI8Rg2hYfN3w+IB7q9Xl+LWspUj41q2AmKxU82IhljjkHtD7Wmi5de6cu81Y9uRtJs+RsbHGkqAlcpB72mUjfYk6WuakceTrCTOgicx8womDlbd2FoH6jJaIP8A5K5rBKVZWG8EGr/sn2z4f7iuervroWyfbPgfzFc75WtGOi7f0vh81JsAnpj1fFNqKKK49dUoW1vYH3h+RpRTfa3sD7w/I0oqB+qhfqikPTmDPgZhex7pGl7kOtlAHEnQeNPqgbXxMITLM+XNYjKTnupDBlC3bQgG9tLVnQOGo1w3EFYrm4+TudcOJJSkUj+xHI2Rsg3s2llO4BTawuTawBi7O6DYmZQw6uPMM0YkfK0gPslVsSAeDNlB510jYO0sNjFMU0maZSAOtjW84jN45YxIBdwCAVH1he1jc78ZHgljMs6yRBe6qSgNIxKAERK1yzWAG45SLjLqR1/LHRTBjnNL2jIdf398VW+g+ypoI5oyvU4gvmyyxMQY1GUEWIzDMW1BI86i7b6GYuWQSySRTvewSzIgQe+4yj3DUk8asOxNtRyt1ryt10ndCvmUIuZmWCPMADlB1tcki+61P65+vdPpXDnNGvEfZhQyNQuB4zDsjurrkZTYra1jyrTXcdpdHcPiGDTQo7DS5uDbkSCLj3GknSCHDRREYfqosREVePq47ssgIsrZASC18ve4sKsqO1G1CGhpnf8AeqyBVd6PfJo2IfJNOkD31jAEkgFrkMAbRtbg2vu4VP8AlK6Owq8Zwy5ergIayn9J1Txxg+8hGJLcQnuro+wdu4fGRjFRIrzBArKFUzR63MeuoW5JHA76UdL9tw4CKaSGNBjZgGsI1MiCwXrJQL2Cg2ufaJA11rdFRxeto0wGSkvybTM2CAJvlkdV9y6G3mTVpqtdAcAsOGKiRXdmzuoP6skABCu8Gw4jfVlrlbyOXfHFaZWnGlRHIXBK5GzAC5K5TcD32vVI2L8lh6kTy3lDreOOFg1gVurO25iAfZGlxqTuN4xWKSNczsFG655ncAN5J5DU1B2Ptf5lJJnw88WDkIfrDAUWKUjK119oIwAOYqLNe++4sNlvc3EADnGe71evNSUonNU6H5KJDnkczJEtsq9UWme4DGyDcADa51JU93hUzDdBDgZ4sUSTCHCBXsJQ0n6NSBYZ7FuSniAbVcR01CgMfmKxlrlxtJCLHewUJmbT6oF91QcXtF8TiFnOFxXURKRA3zcnMX9uYp7a6KqqLXsWPGrWs95puETIIgKV7WBqa0VqwuLSRcyMGGo04EbwRvBHEHUVtrkSCDBWqom1J2RAVOUFlDPkL9WhPekyD2rD14VF6P8ARFhDHJh51W75ldokkJiBIV1JF8zABtdO9urdtPbsWHsJGOY6hVBZiOdhuHvNhSPZvyhRxrLhcs6xixjfL3oldgWjYKScoBOVhqAQLaA1d7NxBpGHrnitqixxE4THGFdtudHDMikLAZgADI8YN7DcLq1gT7tOFVzGbMGGxKZCOtcIhRYwBJEWYyOSoUDqzY5iPr5dSQah/wBoMNCVkTHLOVZT1cODCuwzDMCw3d3NoSAa0bO6cxTytPNnjL/o1ut44o1JIXOOJJzMxAFyBuUVu3Mik4ATuhSPaXNyaf43q10UA33UVyy0UkxGyhjsZ1EnV9VDHnZSxDSNOkiDKR7OQqDexIp90e2MYi0ZwWGiiFtVAJc5bAm5YtoSpLWO/eDrXekmJiieKcNCMRAwkVWZQ7oLh4xxsylre+1OU6WCXJNhnw8qEWyy4oQNE2l1MeRtfeTxNtNT0tm7FQAAj719q26JEdaxjujq4l5VlwMMYOvXhlDE7w11GZtVXMDbfbWl/Rl2ETQuUY4Z/m+dL5XCKtmF92h/CvXSLpeFgaIyxDE4herypP1scKMMpmZ8q5e6d3E2txNb9ipCsKrhzGY1AA6sqRe285eJ31BtJ0Uw0hYViNynVE2xiOrglYbwjW8bWH4mpdKelbWwkvvyjzdapGCXAKOkJeB1hU3oqI/nUfWp1id7u2vmORrC3HW2ldY2VjoRhi0UbpGt+71ZBbXUgG2a5vqeRrjuyMd1M8Uv2HVvgDqPK9dUPS6PrA0c+EbDmzNKcUgKjXMMpN1tYd3Lrc6gnToqMRorqs0l2u5c66XNEcSXgGVHVXsNBcjUgDcDofjV22LizLh4nOpKi/iND+Iqj9KtpDE4uWRCCm5DwKItgR42J+NWzoiCMMqnQqzg+d/96rr0AiRxWteD8ps6pzUXamM6qJny5tVW18ou7KgueAu2p5VKpL0pxskcV1SMxHSVns2VfdExUSeGb4Gq+k3E8AqrBgynMqphljWaJ3aUhGZCWVGY2VQbC9zztu+FYx0MeHyF45ZTI+VFUG3EgEgXJyqT8DVe6E9OsNh1+avPmiW5imKEZVYkmKYWHVsCTY2tYjdarI3TzDRozS4nDN9lYHErt4KpJ87e+1dF5tT6PQ7vH6q3bdVHNLsaj7UjOHlhyqGimYICX/SK5V39i1iuVNTe45Vvqhv0kGJxfzmJlfEv3I8PYFFgH1GlbKEk1LEqTbORlIq9QsSoLDKbai97HlfjVRfUm03jCI+/DuVbWqGo8uK9VAx4Qy4dZmKwl+8QtwXBTq42NjlViWB3crip9LsbjIpCcP35Ge6ZYkLsGALEXAsGAGa17929tKgtgeUBDcXVEqNpwmU4m6OPI5Eow/V2suSPLIu+1j7u7oSQddKxLsO7P1kWDEABsVQiQLrrcaAgAa/hSk9LnZGilTGJNCwV2hivn03sArmO4IOVlGu4kV4n6QvMi4SOPGM0isZXkjHWdTmswRAFY5gwXPlAUHexrpDT4t7vv5rf5UATK2bFkvGbMXQOwicrlLxC2RrWHDjYXABqfUbD45GZoxdZEAzRspR1BAIujWIFiNd2oqTXMVpxmRHUq8mTKDVKq6mqVXbeR+lb3f8AZczt7+373wTiR8ZDFG5fEJEwAQ9YwW1rgAA6abq0Q4TEzBp1Er9Xq0mYkrlGb2ib6DXTdXRX2YMRsyOP6xhRk++qgj0+NGH2Z832ZJH9bqZGfnmZGJv4bv8A010fnoA0GKY9nFYc2OJzccOHF7eCpWDh2jKgeNsSym9iJjY2NjvbmKjYzD4zD3eQzR9YbE9Ye+QOJB10vvq79F4ZG2YgikETktZyL2/Sm+h91x8aR7cmmw+Iw3zqcToHElgoFspAJsN//wBVmyuXVHMAbkSI3mO5R1LUNotqFzswDMiBPelOF2Fjo0LRxzoCLnKxUkDddQcx38uNRNijEliuFMub6wQkfxcB8a6RjWnk/T4KeN1y26tgCpPMMNQ3uNI+hm1hfExTOIsRI7HMQAcxFiAN11a5t7/GsRdPdTc4tBOWWfeOpZOsabKrGBzgM88oP/ydM1VduYPFKVOKEtzoC7Zh4A3I+FTMR0dx8gAeOZwN2ZwbeFzpuHlTfpfHjI4VSV0lhzD9IEsxN7rnvu8R8TVs25g8Q5TqMQsIAOa6hs262/lr50ddua1hGHOc84y7wvWWDXuqA48sOWUmZ9h9a5TJHNhZLHPFIBwaxsfeOFeMZtSWW3WyyOBuDOSB8DW/pBJIcRIJZOsdTkLWAvl0FgKXVZMGIBxiVS1CWucxpMTp89yyu+uhbJ9s+B/MVz1d9dC2T7Z8D+YrifK39VD3v9V0Pk/rU934ptRRRXHLq1C2t7A+8PyNKKb7W9gfeH5GlFQP1UL9V4nlCqzHcoLHwAufyqqY3ZuKdFyQyHrVWSR1FzIzAMFuDcRpfKqbu7feasm1/o8/7qT+Rqly4hkwMLIbHLhRf3M8KsPipI+NG3Drctc0AkmM1iaArsLSSPUql0fRYZvm2OhQxyhTllVWCtrkexuBxF/eOVM+mOHwuDTqsNBDHLKLMyoMwi4jNvGY6W5Xph026O9enWp7cYNx9pBqR4jUjxNIOiWxmxUvXzMWVCBqbl2UDKvgBb8BV1Q2nTqWxuHmI1HXu7VoObWozZsEzoeA3/f0ULBbExcbEfNndW0dGW6OvJuHgd4Ooqz7IcgSRtmJicp3jdspVJEDEb2CyKpPEqTVqqr4X6Rjf34/08FUYv3XhOJoECcvWB8VvMsxbMhriR1rO0AWMUKsVM0gjLA2KoFaRyp4HKhAPAsDwp5iNiocO0EYES27uQewwIZXHMhgGud5GtJZfpOD/ev/AKeerDPMrMYcxDtGzaXBC3yFgw3G7Djeuq2QwChPElbtuBhJXOcH0dhj2jPJjohDG8d7WfqzOzDOYZE3KcpYAkEdZa2lWUbMhmjOHwkPU4dyDNMIzGZApDBIy4zyMSBdyMoF7Ek6a+jk02FxDYSYSGNyTC9mIVt5jLfZYd5b7jmXlV2xUepa4ve1uO7fVlyYJlZtaNFXOlGABiadf10KtIr7iwQFmjbmrAEWO4kEaitEbhgCNxAI8DqKZ7e+i4n9zL/TalWytnNOsUaMUPVh833FFgf2SxUG1jYmxFU+1aHKVKYbqZHgobkCQvewIBJiZpG16jJHGDuVmQSSSD9oh1W/AKeZqyI4IuCCCLgg3BBF943gg/jUHY+wiBI8EmVmcddFMgfLKiKmUMmQgFQpBIYEENxqB0IwIiwpUKq2nxIIW9u5iJIlAJ1sEjRR7kFTebvp0IDA9wAgTl1nPQzOfUoWxpMJpHseBXzrBAH35hCga/PMBepTEcTv01O8nh41mkPTyENs7FXG5Mw4EMrAqwI1BBG+tqlQDmB1VvSjQnFB6iZ7QhOeSj9IMOI8TBKuhnLRSAbmKxtJG5/aARlvxDAcBQTWzpXEFfAqoAVZ3UAbgBhpwAPACtT7j4Gub2gPzR7e5xHgAsXarmJxefNM51k77H3H2R4AWA8KgwMBipdQO6vH7tbD9GH3F/IUlq5aAAexfQXHAKNNgyaA7uIjvlWYyjmPOl2wnAhAJ3swHjv/ACBpPl1PoKk7LP6VPFvwVrVlgAaR7e4rF1251dj8Okt7XNHwXTehWIJgdDuikKL7lKq4HwzEeAFOcWGYxxRnK80ixBt+QG7O4B0JVFci/ECkPQb2MR++H9KKrFD9LwP+Y/5E9UgY114GnQkLibxobc1GjQOd4qw7R6Nx4fDA4SMCWBlnW2skrJo6s3tO0kbOlzfVxVbxGwMBjMZM7RRzLMiTRv3lN1vBMhtY3VkQlTqDIb61bpv7zi/ys39aCkvYZMj4ZJeomhd5sPJlzlsNiSTKtie/lkLD3FIGN72PWPbLYCgYQDJSnZGAhRMTh8Iixti5upUR70wsVop5id4GZMQAxOrFasfSvo3GYXngVY54ELKUAGdYxcwyW9pSAQL+ybEWpTsbpBgIcRKfnESR4aMYOIZidEs80jEDvXfKtzxiY/WN2uy3BwOOIIIMuNII3EFnINCwObhdmF4c0ihmDqrDcwDDwIuPwNU7pftZjN1KkhEAZh9p2Fxf3AW05t7qtWyf1EP7qP8AkWqN0o+mTeEf8gqi2Bb0619gqCQAStK7qupUi5hg5eK8bJwscz5JWWNcjnOTYBljOTMQCSLqNALm+m+tjT4RTkXCxyx/WkdAJ3b7avr1VuC6j7Wbgmw0pZbn7TD+Fio/AUJigH74bIozMBYMQGscpOmoGl6+hMtben02tiVUOu7ip0HOmE9248XVYZYZOsVVkvdcrLmkLBWXnY8Lg8Kx0T2iYZ0jH6uUlSvAOQSrDle1jzuKW7U2jh1icxQ4pJLEqZJYmS6gsQQqg7hzrZsr6Thv30f+9a20KdOtZ1WuGgJz1nMr2iXsrtM65ZacF06mPQzY0cy/PJQHYu4hDC6xRo5QFQdA7FSxbfYgbhquXhW/Bwhuj0t+EOJccCGR5XRgeBDKCDzArgdjsBqOcdQF0IS7Y+wn+bDFYUXxsMk8eKjJt86KzOZI3P8Aia543O7MB7J024bEptBhBgQI42AbFzKgjeJDocOLC4naxB+wATvK09x+Flwz/PsOrSB1T53Ao70gVQBPEP8AFUaFfrqAN4WvGI6RJKBDsrqmlxAEryoo6uBJBrPLbfIQO6h7zFdbAGuiNMEyVIHkCFr6L7Dw79oQiKM4UYgRomUZAY8PAkmUcLOpFxrmU8aUfNzDNPhyxYRFSjMbsYpFzIGPEqQy345Qd5NPZdkJh5dl4ZM3Vo0z2JuXkSJiJHP1mzOzEn6xvwFK9sf3hivuYf8Alkqu2qwG3LjqI8VgVA2qzZAqEq0jxxBhvXrXVCw94BJHvAp5PsZDAIY/0QSzRFd8cim6yDmQ2pv7VyD7RpDtRwvUkkADEYckk2AAlW5J4Cm88gbF4RlIIMWJIINwQfm5BB4gis9hNbyDjGZMdwWnXJkQqzgPky7RxOKxU+JaGQyFXihFmSTIt7u29G0ZbDVWXW9xUrCdBTsjGGeCfr3nR4oo5V7/AFjFGMkjD2o0VSzNYHcBqwqx4yVsNKMWgZgBkxCKLl4ASQ4A3vESWA3lWcbytZwSPI7YmYZZJBlVD/5MIN1j+8T3nP2rDcgq35I4oUnLjBO9L9p7DVcI+U5pYg84lNs7TgF3diPtkEMN2U24C2uKTMqtzAPmL1mOULhcbcgXlxgFyBdjnsBzOh091a8H+rj+4v8AKK5/b7W/luAzz+C8ok5ytpqlVdTVKq18j/73u/7Kh29/b974K8zdMIo8Pg+qbPJFkDpZl7vVlWGYi28jdfhWcP0xikhxhlbI8oYIlmbu9UFUZgLb777b6jbM6FQTKmXGKXZQxQBSQbXIte+n+1ZwnRRUx4hjnuyJ1hJiUgNpZcpNjob/ABFdGW22YzkZ988NJWAde9EwMJgajhHHWOtb9jbZwZ2euGxEpW98wCtf9YXFiFI5Uq2jFs9GiMTSSrn/AEi94dy3AlV1vbjTLZAllxuIh6yNbBgW+bob9W2QWXcL5qh7H6FLNJiUMpUQvkvkBuO9qddPZrJvJ03OcXEb4nj7FG7larGNaxp/pBIz6PvEevKE6wOP2bBIZ4pnUlbdWobLu+za99OJtelGB2hgZ5MQcUpRpGJV7k5VNrAWuAwte5BBvXrGdBF6l5MPiUmyAkgW4C9gVJ1twNL36MgYAYvrDcn2Munt5N9/juoxtE5h7pMNnf1DTxXtR9yDBptgAujceJ18E4290gwyYMYXDu8uo7zXOVQ2beQLnSwAGgqdtvaezsWUMs79wEDKjjfa9+4eVK8L0HiWJJMViREXAIGgtcXtdt5tv5Vom6D5cXHB1wKyKzBgBmGUXsVv+PGsQ23nJ5kYjPHjuWbnXcdKm0h2ERw4b5Gu9JNtxwLKRhmZo7Cxa978d4B/CoFPR0bHz/5rnNs1s+XX2M+6/wAKhbf2WMNiHiDFsuXUi17qG3fGrGnUbkwGTE+xVFWi8YqhaAMUZbjwUBd9dC2T7Z8D+Yrnq766Fsn2z4H8xXF+Vv6qHvf6q98n9anu/FNqKKK45dWoW1vYH3h+RpRTfa3sD7w/I0oqB+qhfqou1/o8/wC6k/kat+N/u+Hwwf8AVgrGJgDo6G4DKym2+zAg2869yrmhWE+yvVWPH9EyML8NSgv4moKjS7BG50+CzpPDZlN8bEzIyowQm4zFc1gd5AuNfGo+xtjphohGlyLkkneSba+7cPKvPaTcl/GjtJuS/jWgKNcM5MaaqXHTLse/ReJD/wDnR/5eX+rBSrC/SMb+/H+ngpg0t5ll4hGjtwszIxPO90Hmajx4cB5XubyuHPIEIkdh7rID8TW5bsLNfRj/AJSsKlQOEBapfpOD/ev/AKeem1/+IJ/l2/rJS5obyQvf9Uxe32rxvHa/D27/AAqUcR+nE1t0Zjy+Lh73+FrV1Oz76hRo4HmDJ3FZUqjWtg8U+llN2sTa54++tmLl3rYb73tru50m7VP2R516fbBJuVHnW/zpa+l3H5KblacjNLVYnBY65J72OGp4B5QBW3o9tEwBXCK94kXVspGlzY2N76fw1qVf0M0X+KZzf7PXlydONs/xtwrzDHlVV35QB5C1Vl9tBjix9A5id3H1rWqvDohOO2sNPI7N86hK5Y5cgYI+gdQ7xXOge4N19ognhUbofl+bHJbJ1+Ly23Zfnc9re61qjbLk6hpWHe6x1flbLGkdhz9i/wAa2bLxPURlAM3flkuTbWWV5SPgXt8K26O1KJb+Yc8tx4fNRKwUk6aj/h+K/dn8xW7to/YHnUPbGJ+cQSQkZRIuXMNbag3tx3VNzpbel3H5LxHTD9bg/wDMSf6eetD7j4Gtm1pOvaFj3eqkaTTW+aN47e727/CvBFc7eVWVamJp4/8AYnwK9JlcmP0YfcX8hSWumf8Ah5hstrvuAv3b6cb231p/8NYP8SbzT/pqy8+oxqdeC6o7WoOc0nc0D7yC5s67t2/lUnZf61PFv5Wq/n5NIP8AEm80/wCmtmH+TmBGDCSbS/FeII5e+sucKOGJPYoDtC35UPB3t7iD8Ft6DexiP3w/pRVYofpeB/zH/InqJsnY64cOELHO2c5rb8qrpYDgoqaq2lgk/wAKTrLfa7jpa/D27/Cq1lZguRUOkjwVHdVG1K73t0JJ7SrTN/ecX+Vm/rQV46cYaNsKzvFFIUKlesQNlLOqNbldSRS19tk4lZ8gusTxZc2/O6Pmvbhkta3GjbO2ziIWiKBc2XUNe2Vg26w+z+NdBznbel3H5KCVmfY2KhXGQYaCBosQWMbdd1QiDQpFlMYQ6LkuMp1B4V72JBk2fjEvfI+LS/PKXW/4VJ/tcf8ACH8Z9KWQbSKwzxZb9c0z3v7PXFiRbjbN8bU5ztvS7j8kSjZP6iH91H/ItUbpR9Mm8I/5BV/wsGRES98qqt+eUAX/AAqBiOjcEkjySKzM+X65UAKoWwt4caq9jXtK0u+Vq6QR2rUuqRq0y1q5pgfZP3pP6jV56q7MDcXUj2r72Ovu8OFX1OgkIvZ5QCzNa6m2Zi1t3C9q8r0ChBuHkGlvq8733b71134isS1oJPYqzzKsHOIVAx8J6tyzXsj27ttSpFz8DTbZP0nDfvo/96tM/QOFlZTJLZgRvXiLcqnr0Vw6tGyK6sjq4PWE3K8CDwNa91t6yfSqMYTLmkaHWDxUtK0qhzS6Mj96JuvCpWzv/wBfm/y+L/Oaoor3BMVwTYMewySxlvrWlzXI4XGc204VyezbqnblxfvhXCtmJ25FhooutYjMFCgKWJ0Ubh72A95YAXJAqvdGNkYbFfPW6mKXCyYoyQ5owys4iRJZUuNQZOsAP3rb6j7VnXELGssanq7ZSCQRbKfeN6qb2uCAQQaY4fpIyKqJHGqqAoAvYACwG/lVxzrb8T2L2UTbFgw2NwIw8MUIY4gsI0C3IhsCbb9KV7Y/vDFfcw/8slS8VtdpJoZSFDQ58oF7HrFym/HdyqFimzzSTHRpAgIG4dWGAtx+sa0r6/o1qJYw55buteJftaIMIVYBlOIw4IIuCOtXQg76dYz6Zhf3WJ/+PS+eANkvfuOkg8Y2DAH3XFSZMQWljkNrxrIoHAiTJe//ALY8zWWy9oUbaiWVDnM6epa9VhcclIxckr4ebrI0iOWy2xZUG/OYKDFrxANM0YEAgggi4INwRzB40jd1eTPLHHNYAIki5kQ63dV3ZzoMxuQBYWubkEgjdmiRI1bfGgtHm+2q/VYjQ20NgSL61aDbdtOp7FGaBhaRh1fCY5XVWHW4w2ZQRcFyDY8Qdb14wf6uP7i/yityG0c0fCVpWY8QZr5reF9K8RR5VAHAAeQtVJtW9pXIZye6fgpqTS2ZXo1SqutVPH4QxuRw3g8xV35I1WtfVpk5nCR7JnxVFt1ji1jxoJ74+SuXQvCrhsNLjJBvBCDiVB4feaw+FROgeJaTHu76syOx8Sy/hXnDfKNIiKiwxBVAUC7bgLDjUDG9MpnxEc6qiMgKgC5BBvcNffvrq+RrPL8Tf1b504BavnFvTFLA4wzdGp3mfBPujA/4tiv/AO39RaY9FiOu2jfUdab+F5L0hl+UuYqcsUSsR7Wp+NvWlOxulUmHE1lVzLqxa97666ferB1tVe10iDDRrwKkZeUKTmAOkAuJMcRormMTEmzpZsDEFDA3BvcWOUk6nUAk2valk39xL4/841X9i9KHw8UkQRHSS9w19LjKd3MW8q8t0lc4MYXImUH2tc3t5/DfWYtXtPHpAzOcfRRm+pubnl0HNgDKSd3rVh+UIfoMJ4H+VKXdDcHJHj4hKjoSrmzKQSMh51nZvygzRRrGyJIFAALXBsN17b7c6jy9NpmxKTsEOQMFTXKAwsffc6a+4V6ylWbTNKBEOznisale3dWbcYjMtyjSIlXFcZg+0MnVP85ze39W+S/2vs6bqpfTr6dN/wCj+mtRx0jf5386yrmvfLrl9nJ47qjbY2m2ImeVgFLW0F7aALx8Kzt7Z1OoHbsMa7/ko7u8ZWolg1xzkIyjU9ahrvroWyfbPgfzFUbZ2EMjgcBqfCrzsn2z4f7iuR8rKrXVqVMHMAk+2I8FZ7AY4Ne46Ejun5ptRRRXJLqFC2t7A+8PyNKKf4mDOpH/AHekksDKbEEfl51C8ZyonjOVrorNFRqNYorNFEWKKzRRFiis0URYorNFEWKKzRRFiis0URYorNFEWKKzRRFiis0URYorNFEWKKzRRFiis0URYorNFEWKKzRRFiis0URYorNFEWKKzRRFiis0URYorNFEWKKzRRFiis0URYorNFEWK14jDK4swBH/AHuNbaKzY9zHBzDBG8arxzQ4Q4SErPR+Pm/mPSsHYEY1JfzHpTWl+2p7R5R7Tmw8OPp8au7TaO0Lisyi2q7Mx7N59gzVbXtLWlTdULBkq29rm17cL8qY7O2KX7z3VeHM+gqZs3YmWzSangvAePM03q+2v5R4fyLM+t3y4+vs4qtsdkz+ZXHu/P5JX/Z6Pm/mPSj+z0fN/MelNKK5nnq//wArlcc323oBK/7PR838x6Uf2ej5v5j0ppRTnq//AMrk5vtvQCV/2ej5v5j0rI6Px83PxHpTOivOeb//ACu7U5vtvQC1QYdUFlAA/wC99Mtk+2fu/wC4qGqE6AE+FN9n4TICTvP4DlVfidUficZPErepsDYDRACl0UUVKthFFFFERRRRREUUUURFFFFERRRRREUUUURFFFFERRRRREUUUURFFFFERRRRREUUUURFFFFERRRRREUUUURFFFFERRRRREUUUURFFFFERRRRREUUUURFFFFERRRRREUUUURFFFFERWo4VS+ci7AZQTwHG3K/OiivWuLdCvCAdVtooorxeoooooiKKKKIiiiiiIooooiKKKKIv//Z"/>
          <p:cNvSpPr>
            <a:spLocks noChangeAspect="1" noChangeArrowheads="1"/>
          </p:cNvSpPr>
          <p:nvPr/>
        </p:nvSpPr>
        <p:spPr bwMode="auto">
          <a:xfrm>
            <a:off x="63500" y="-466725"/>
            <a:ext cx="474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2052" name="AutoShape 8" descr="data:image/jpeg;base64,/9j/4AAQSkZJRgABAQAAAQABAAD/2wCEAAkGBhQSERMUEhMSFBUWGBgWGBgXEhoXGRcVFxgYFxgWGBgcJyYeGRwjGhcYIS8gIycpLCwsFR4xNTAqNicrLCoBCQoKDgwOGg8PGiwkHyUvKioyLTQsNjEsLzAtLC8yNCwpNC0sLCkpLDUsLCwtLCwvLiwsLy8sLCwsLCksLC0sLP/AABEIAGUB8gMBIgACEQEDEQH/xAAcAAACAgMBAQAAAAAAAAAAAAAABQQGAQMHAgj/xABLEAACAQIDBAcDCAcGBAYDAAABAgMAEQQSIQUxQVEGExUicZHRMmGBBxQ0QlJyobEjM2JzkrKzFjVTdLTBJcPS8BdDgpPE4SQ2g//EABsBAQACAwEBAAAAAAAAAAAAAAADBQIEBgEH/8QAPREAAQMCAwMHCgUEAwEAAAAAAQACEQMEEiExBUFRExUiYZGhsQYUUnGBgsHR4fAWIzJi8UJDU8KistJy/9oADAMBAAIRAxEAPwDqFRptooptck+6jaMpVDbedKSVwrnRkpHOhN+1k5N5D1o7WTk3kPWlFFYYysMZTftZOTeQ9aO1k5N5D1pRRTGUxlN+1k5N5D1o7WTk3kPWlFFMZTGU37WTk3kPWjtZOTeQ9aUUUxlMZTftZOTeQ9aO1k5N5D1pRRTGUxlN+1k5N5D1o7WTk3kPWlFFMZTGU37WTk3kPWjtZOTeQ9aUUUxlMZTftZOTeQ9aO1k5N5D1pRRTGUxlN+1k5N5D1o7WTk3kPWlFFMZTGU37WTk3kPWjtZOTeQ9aUUUxlMZTftZOTeQ9aO1k5N5D1pRRTGUxlN+1k5N5D1o7WTk3kPWlFFMZTGU37WTk3kPWjtZOTeQ9aUUUxlMZTftZOTeQ9aO1k5N5D1pRRTGUxlN+1k5N5D1o7WTk3kPWlFFMZTGU37WTk3kPWjtZOTeQ9aUUUxlMZTftZOTeQ9aO1k5N5D1pRRTGUxlN+1k5N5D1o7WTk3kPWlFFMZTGU37WTk3kPWjtZOTeQ9aUUUxlMZTftZOTeQ9aO1k5N5D1pRRTGUxlN+1k5N5D1o7WTk3kPWlFFMZTGU37WTk3kPWjtZOTeQ9aUUUxlMZTftZOTeQ9aO1k5N5D1pRRTGUxlN+1k5N5D1o7WTk3kPWlFQNo7XEfdAzNy4Dx9K2bahWuqgpURJ+9eCirXLaLcdQwFZu1k5N5D1o7WTk3kPWqN2/J+z/DWO35f2f4avvw1f8A7e36Ks58t+vs+qvXaycm8h60drJybyHrVF7fl/Z/ho7fl/Z/hp+Gb/8Ab2/ROfLfr7Pqr12snJvIetHaycm8h61Re35f2f4aO35f2f4afhm//b2/ROfLfr7Pqr12snJvIetHaycm8h61Re35f2f4aO35f2f4afhm/wD29v0Tny36+z6q9drJybyHrR2snJvIetUXt+X9n+Gs9vyfs/w0/DV/+3t+ic+W/X2fVXpdqIeY8R6VLVr6jWqbs7awl0Iyty4Hwqw7Il3rw3j/AHqjr0KttVNKs2D99qtaFwyu0OYZCZUUUVGtlQtrewPvD8jSim+1vYH3h+RpRUD9VC/VFFFQNvbVGGw8kp1yjQc2OijzNeNaXODRqVgpOLx0cS5pHRBzZgPK+/4VEwfSPDSm0c8THlmsfgDYmuLY/aEkzl5XLseJ/IDcB7hUeugbsZuHpOz7llC+gqzVO+TjbTzwPHIxLREAE6nIwNrk77EH8K29KNk4JEz4mSUM1wrda7Pf9lb208AKqDbYaxpOJnqE/ELxWysVyjY/TqXDOUzNiIQbLnurW4EE3I8DcU4x/wAqq5P0MLB+chFh77Lqfwqd+zK4dDRI4/zokLoFYrh+K6S4mRszTy39zlQPALYCnPR75QZoXAnYzRHQ5tXUc1befA/hUz9kVWtkEE8F7C6vRXiCZXVWUhlYAgjcQdQa91T6LFFV7bPSlIp+o6wowUOcmHbESHMToqKQosBclj9YWB1s+xGICIztoqgsdL6AXOnhXEsJ0mxcLytDiZE61y7EBbsTuubX0HDcOFWVhbGqS6AY3HIeBWQHFdd2C0OMzCDaM5dPbRoIUdfGNowbe8E799TGSSGYQyskmZDIjqpQkKyqwdLkAgsuoNjc6C1cTm6RYtp0nbEy9agKq4srZTvXMoBI36HnT3o10uxLY2EzSyTBv0XfOYhXIvl5d5VPwq5uLNjqBOAB0Tl/A8EIXVqKKK5RYorVicYkYvI6IObMF/OvOOxfVRs+V3yi+VFzMx4BQN5rmMm2mnxLkxOS7ELlSRyltBGe4DvBGnG9bdtaurydwW5aW7a9TC94aOJXRI+keGY2GIhv+8A/OmKtcXGormGIxGQ5XWVTvs0MgNvAirN0ExN1nUE5VZCFIIy3U3sp3C6+d6mr2fJsLxOXFbl9s+jbsx06wf1ZT3Eq00UUVXKnXiaYKLm/AaAkkk2AAGpJJAAHOoe0NoSQ2z4dhdGk/WpfKhjVrgEgG8i6XPGtO2Ntrh5IWfIArZ7yMyKxyOgUMqv3gTmtbhSvbXTeGc96TDpaGVBlmZ7s8kDAG8aW0jbXXdw0vI2lWL24WS06n+CpmMaWyVZZWkjI62JowTlDZldcx0AJGqknQXFibC9yBWyom2+nOBlw8yJioszIwW4cANvUk5TbWxvW3B4sSosiggNcjwudRzB3g8QQagpcsWYqrC0zGhHilVgaeit1FFFZqFeJp1QXdlUcyQB+NQP7SYa9uvjv41U+l+2hJKFQFljuLgjViRe1z7rXpau126gxdU2W9y2YW1dXzFb2z93KJL3yErbjXRWmyrepRbUq1YcTpkIHEzrxWDm3AcQKZiJmNTwXTYZlcBlZWB4ggjzFe6o3Qzbao7RuCokK2JItmFxY25i2vuq81UXlu23rOptdiA0PFZgPDQXtgnciiivMrWUn3VqLJrS4ho3rxLiQPea1DG+78ai0VlC6ens2g1sOEnimUcoYaV6qFg/a+FTaxVFeUBQqljdEUUVqxeJEaFm3D8TyFFqAEmAttFVdukst9MgHK1/xvXvD9JnB74UrxsLH4VJyblteaVIVlorCOCARuOo8DWajWoiqbLIWYk7yb1cjVKrufJBoms7f0fiub26T+WPX8F0dNn4aLB4eVsJ1zOsYORMzXZMxY+7T8aibd6OQK+DljjMayyxq8bXGjWOq/VNrgj309hfEDAYb5qqM+SO4fdl6vXiNb5ah9KPb2eZMom66O4Um2pXPYcswFjV5TqO5TXe7f8Fs1qLOS/SNG7o3jfv9S8bYhwmHkCfMHk7oa6R3GpItfnp+NQeiOAw2JkxbmBcgKFFYaqCGuPwqw7bmxwkHzZIWjyi5c65rm/EaWtSfoHA8b41ZAA6smYXuL2kPDxo155BxnOB/VnqN25H0x50xuHoyf6QB+k796I9jYXFwSlMLJhmQaMy5NbEjjZhpqPfSnGbKiGyY5RGokJW721N3I3+FPMPtWTH7OmscsoDBgml7d61tTZl7vnUWDAtidkRxw2ZwRcXA1VySNdAbG+tSNe5h6RiHjKdMuPAqF9NlQdBoJNMkGIkyN3EJZjdlxDZMcojUSEi721PfYb/Cn+08DhMOkROCMucf+XHmtYDf43/CoHSHDGDZMUUlg9wLXvrmZj42FMelnSOXCR4cxBO+DfMpPshbWsRzNeFz3kBpmXO3wvQ2nSa4vAEMZuBg57kv2FszC4rESuMOY1iVB1TC13Jclit+QAsagdI8Rg2hYfN3w+IB7q9Xl+LWspUj41q2AmKxU82IhljjkHtD7Wmi5de6cu81Y9uRtJs+RsbHGkqAlcpB72mUjfYk6WuakceTrCTOgicx8womDlbd2FoH6jJaIP8A5K5rBKVZWG8EGr/sn2z4f7iuervroWyfbPgfzFc75WtGOi7f0vh81JsAnpj1fFNqKKK49dUoW1vYH3h+RpRTfa3sD7w/I0oqB+qhfqikPTmDPgZhex7pGl7kOtlAHEnQeNPqgbXxMITLM+XNYjKTnupDBlC3bQgG9tLVnQOGo1w3EFYrm4+TudcOJJSkUj+xHI2Rsg3s2llO4BTawuTawBi7O6DYmZQw6uPMM0YkfK0gPslVsSAeDNlB510jYO0sNjFMU0maZSAOtjW84jN45YxIBdwCAVH1he1jc78ZHgljMs6yRBe6qSgNIxKAERK1yzWAG45SLjLqR1/LHRTBjnNL2jIdf398VW+g+ypoI5oyvU4gvmyyxMQY1GUEWIzDMW1BI86i7b6GYuWQSySRTvewSzIgQe+4yj3DUk8asOxNtRyt1ryt10ndCvmUIuZmWCPMADlB1tcki+61P65+vdPpXDnNGvEfZhQyNQuB4zDsjurrkZTYra1jyrTXcdpdHcPiGDTQo7DS5uDbkSCLj3GknSCHDRREYfqosREVePq47ssgIsrZASC18ve4sKsqO1G1CGhpnf8AeqyBVd6PfJo2IfJNOkD31jAEkgFrkMAbRtbg2vu4VP8AlK6Owq8Zwy5ergIayn9J1Txxg+8hGJLcQnuro+wdu4fGRjFRIrzBArKFUzR63MeuoW5JHA76UdL9tw4CKaSGNBjZgGsI1MiCwXrJQL2Cg2ufaJA11rdFRxeto0wGSkvybTM2CAJvlkdV9y6G3mTVpqtdAcAsOGKiRXdmzuoP6skABCu8Gw4jfVlrlbyOXfHFaZWnGlRHIXBK5GzAC5K5TcD32vVI2L8lh6kTy3lDreOOFg1gVurO25iAfZGlxqTuN4xWKSNczsFG655ncAN5J5DU1B2Ptf5lJJnw88WDkIfrDAUWKUjK119oIwAOYqLNe++4sNlvc3EADnGe71evNSUonNU6H5KJDnkczJEtsq9UWme4DGyDcADa51JU93hUzDdBDgZ4sUSTCHCBXsJQ0n6NSBYZ7FuSniAbVcR01CgMfmKxlrlxtJCLHewUJmbT6oF91QcXtF8TiFnOFxXURKRA3zcnMX9uYp7a6KqqLXsWPGrWs95puETIIgKV7WBqa0VqwuLSRcyMGGo04EbwRvBHEHUVtrkSCDBWqom1J2RAVOUFlDPkL9WhPekyD2rD14VF6P8ARFhDHJh51W75ldokkJiBIV1JF8zABtdO9urdtPbsWHsJGOY6hVBZiOdhuHvNhSPZvyhRxrLhcs6xixjfL3oldgWjYKScoBOVhqAQLaA1d7NxBpGHrnitqixxE4THGFdtudHDMikLAZgADI8YN7DcLq1gT7tOFVzGbMGGxKZCOtcIhRYwBJEWYyOSoUDqzY5iPr5dSQah/wBoMNCVkTHLOVZT1cODCuwzDMCw3d3NoSAa0bO6cxTytPNnjL/o1ut44o1JIXOOJJzMxAFyBuUVu3Mik4ATuhSPaXNyaf43q10UA33UVyy0UkxGyhjsZ1EnV9VDHnZSxDSNOkiDKR7OQqDexIp90e2MYi0ZwWGiiFtVAJc5bAm5YtoSpLWO/eDrXekmJiieKcNCMRAwkVWZQ7oLh4xxsylre+1OU6WCXJNhnw8qEWyy4oQNE2l1MeRtfeTxNtNT0tm7FQAAj719q26JEdaxjujq4l5VlwMMYOvXhlDE7w11GZtVXMDbfbWl/Rl2ETQuUY4Z/m+dL5XCKtmF92h/CvXSLpeFgaIyxDE4herypP1scKMMpmZ8q5e6d3E2txNb9ipCsKrhzGY1AA6sqRe285eJ31BtJ0Uw0hYViNynVE2xiOrglYbwjW8bWH4mpdKelbWwkvvyjzdapGCXAKOkJeB1hU3oqI/nUfWp1id7u2vmORrC3HW2ldY2VjoRhi0UbpGt+71ZBbXUgG2a5vqeRrjuyMd1M8Uv2HVvgDqPK9dUPS6PrA0c+EbDmzNKcUgKjXMMpN1tYd3Lrc6gnToqMRorqs0l2u5c66XNEcSXgGVHVXsNBcjUgDcDofjV22LizLh4nOpKi/iND+Iqj9KtpDE4uWRCCm5DwKItgR42J+NWzoiCMMqnQqzg+d/96rr0AiRxWteD8ps6pzUXamM6qJny5tVW18ou7KgueAu2p5VKpL0pxskcV1SMxHSVns2VfdExUSeGb4Gq+k3E8AqrBgynMqphljWaJ3aUhGZCWVGY2VQbC9zztu+FYx0MeHyF45ZTI+VFUG3EgEgXJyqT8DVe6E9OsNh1+avPmiW5imKEZVYkmKYWHVsCTY2tYjdarI3TzDRozS4nDN9lYHErt4KpJ87e+1dF5tT6PQ7vH6q3bdVHNLsaj7UjOHlhyqGimYICX/SK5V39i1iuVNTe45Vvqhv0kGJxfzmJlfEv3I8PYFFgH1GlbKEk1LEqTbORlIq9QsSoLDKbai97HlfjVRfUm03jCI+/DuVbWqGo8uK9VAx4Qy4dZmKwl+8QtwXBTq42NjlViWB3crip9LsbjIpCcP35Ge6ZYkLsGALEXAsGAGa17929tKgtgeUBDcXVEqNpwmU4m6OPI5Eow/V2suSPLIu+1j7u7oSQddKxLsO7P1kWDEABsVQiQLrrcaAgAa/hSk9LnZGilTGJNCwV2hivn03sArmO4IOVlGu4kV4n6QvMi4SOPGM0isZXkjHWdTmswRAFY5gwXPlAUHexrpDT4t7vv5rf5UATK2bFkvGbMXQOwicrlLxC2RrWHDjYXABqfUbD45GZoxdZEAzRspR1BAIujWIFiNd2oqTXMVpxmRHUq8mTKDVKq6mqVXbeR+lb3f8AZczt7+373wTiR8ZDFG5fEJEwAQ9YwW1rgAA6abq0Q4TEzBp1Er9Xq0mYkrlGb2ib6DXTdXRX2YMRsyOP6xhRk++qgj0+NGH2Z832ZJH9bqZGfnmZGJv4bv8A010fnoA0GKY9nFYc2OJzccOHF7eCpWDh2jKgeNsSym9iJjY2NjvbmKjYzD4zD3eQzR9YbE9Ye+QOJB10vvq79F4ZG2YgikETktZyL2/Sm+h91x8aR7cmmw+Iw3zqcToHElgoFspAJsN//wBVmyuXVHMAbkSI3mO5R1LUNotqFzswDMiBPelOF2Fjo0LRxzoCLnKxUkDddQcx38uNRNijEliuFMub6wQkfxcB8a6RjWnk/T4KeN1y26tgCpPMMNQ3uNI+hm1hfExTOIsRI7HMQAcxFiAN11a5t7/GsRdPdTc4tBOWWfeOpZOsabKrGBzgM88oP/ydM1VduYPFKVOKEtzoC7Zh4A3I+FTMR0dx8gAeOZwN2ZwbeFzpuHlTfpfHjI4VSV0lhzD9IEsxN7rnvu8R8TVs25g8Q5TqMQsIAOa6hs262/lr50ddua1hGHOc84y7wvWWDXuqA48sOWUmZ9h9a5TJHNhZLHPFIBwaxsfeOFeMZtSWW3WyyOBuDOSB8DW/pBJIcRIJZOsdTkLWAvl0FgKXVZMGIBxiVS1CWucxpMTp89yyu+uhbJ9s+B/MVz1d9dC2T7Z8D+YrifK39VD3v9V0Pk/rU934ptRRRXHLq1C2t7A+8PyNKKb7W9gfeH5GlFQP1UL9V4nlCqzHcoLHwAufyqqY3ZuKdFyQyHrVWSR1FzIzAMFuDcRpfKqbu7feasm1/o8/7qT+Rqly4hkwMLIbHLhRf3M8KsPipI+NG3Drctc0AkmM1iaArsLSSPUql0fRYZvm2OhQxyhTllVWCtrkexuBxF/eOVM+mOHwuDTqsNBDHLKLMyoMwi4jNvGY6W5Xph026O9enWp7cYNx9pBqR4jUjxNIOiWxmxUvXzMWVCBqbl2UDKvgBb8BV1Q2nTqWxuHmI1HXu7VoObWozZsEzoeA3/f0ULBbExcbEfNndW0dGW6OvJuHgd4Ooqz7IcgSRtmJicp3jdspVJEDEb2CyKpPEqTVqqr4X6Rjf34/08FUYv3XhOJoECcvWB8VvMsxbMhriR1rO0AWMUKsVM0gjLA2KoFaRyp4HKhAPAsDwp5iNiocO0EYES27uQewwIZXHMhgGud5GtJZfpOD/ev/AKeerDPMrMYcxDtGzaXBC3yFgw3G7Djeuq2QwChPElbtuBhJXOcH0dhj2jPJjohDG8d7WfqzOzDOYZE3KcpYAkEdZa2lWUbMhmjOHwkPU4dyDNMIzGZApDBIy4zyMSBdyMoF7Ek6a+jk02FxDYSYSGNyTC9mIVt5jLfZYd5b7jmXlV2xUepa4ve1uO7fVlyYJlZtaNFXOlGABiadf10KtIr7iwQFmjbmrAEWO4kEaitEbhgCNxAI8DqKZ7e+i4n9zL/TalWytnNOsUaMUPVh833FFgf2SxUG1jYmxFU+1aHKVKYbqZHgobkCQvewIBJiZpG16jJHGDuVmQSSSD9oh1W/AKeZqyI4IuCCCLgg3BBF943gg/jUHY+wiBI8EmVmcddFMgfLKiKmUMmQgFQpBIYEENxqB0IwIiwpUKq2nxIIW9u5iJIlAJ1sEjRR7kFTebvp0IDA9wAgTl1nPQzOfUoWxpMJpHseBXzrBAH35hCga/PMBepTEcTv01O8nh41mkPTyENs7FXG5Mw4EMrAqwI1BBG+tqlQDmB1VvSjQnFB6iZ7QhOeSj9IMOI8TBKuhnLRSAbmKxtJG5/aARlvxDAcBQTWzpXEFfAqoAVZ3UAbgBhpwAPACtT7j4Gub2gPzR7e5xHgAsXarmJxefNM51k77H3H2R4AWA8KgwMBipdQO6vH7tbD9GH3F/IUlq5aAAexfQXHAKNNgyaA7uIjvlWYyjmPOl2wnAhAJ3swHjv/ACBpPl1PoKk7LP6VPFvwVrVlgAaR7e4rF1251dj8Okt7XNHwXTehWIJgdDuikKL7lKq4HwzEeAFOcWGYxxRnK80ixBt+QG7O4B0JVFci/ECkPQb2MR++H9KKrFD9LwP+Y/5E9UgY114GnQkLibxobc1GjQOd4qw7R6Nx4fDA4SMCWBlnW2skrJo6s3tO0kbOlzfVxVbxGwMBjMZM7RRzLMiTRv3lN1vBMhtY3VkQlTqDIb61bpv7zi/ys39aCkvYZMj4ZJeomhd5sPJlzlsNiSTKtie/lkLD3FIGN72PWPbLYCgYQDJSnZGAhRMTh8Iixti5upUR70wsVop5id4GZMQAxOrFasfSvo3GYXngVY54ELKUAGdYxcwyW9pSAQL+ybEWpTsbpBgIcRKfnESR4aMYOIZidEs80jEDvXfKtzxiY/WN2uy3BwOOIIIMuNII3EFnINCwObhdmF4c0ihmDqrDcwDDwIuPwNU7pftZjN1KkhEAZh9p2Fxf3AW05t7qtWyf1EP7qP8AkWqN0o+mTeEf8gqi2Bb0619gqCQAStK7qupUi5hg5eK8bJwscz5JWWNcjnOTYBljOTMQCSLqNALm+m+tjT4RTkXCxyx/WkdAJ3b7avr1VuC6j7Wbgmw0pZbn7TD+Fio/AUJigH74bIozMBYMQGscpOmoGl6+hMtben02tiVUOu7ip0HOmE9248XVYZYZOsVVkvdcrLmkLBWXnY8Lg8Kx0T2iYZ0jH6uUlSvAOQSrDle1jzuKW7U2jh1icxQ4pJLEqZJYmS6gsQQqg7hzrZsr6Thv30f+9a20KdOtZ1WuGgJz1nMr2iXsrtM65ZacF06mPQzY0cy/PJQHYu4hDC6xRo5QFQdA7FSxbfYgbhquXhW/Bwhuj0t+EOJccCGR5XRgeBDKCDzArgdjsBqOcdQF0IS7Y+wn+bDFYUXxsMk8eKjJt86KzOZI3P8Aia543O7MB7J024bEptBhBgQI42AbFzKgjeJDocOLC4naxB+wATvK09x+Flwz/PsOrSB1T53Ao70gVQBPEP8AFUaFfrqAN4WvGI6RJKBDsrqmlxAEryoo6uBJBrPLbfIQO6h7zFdbAGuiNMEyVIHkCFr6L7Dw79oQiKM4UYgRomUZAY8PAkmUcLOpFxrmU8aUfNzDNPhyxYRFSjMbsYpFzIGPEqQy345Qd5NPZdkJh5dl4ZM3Vo0z2JuXkSJiJHP1mzOzEn6xvwFK9sf3hivuYf8Alkqu2qwG3LjqI8VgVA2qzZAqEq0jxxBhvXrXVCw94BJHvAp5PsZDAIY/0QSzRFd8cim6yDmQ2pv7VyD7RpDtRwvUkkADEYckk2AAlW5J4Cm88gbF4RlIIMWJIINwQfm5BB4gis9hNbyDjGZMdwWnXJkQqzgPky7RxOKxU+JaGQyFXihFmSTIt7u29G0ZbDVWXW9xUrCdBTsjGGeCfr3nR4oo5V7/AFjFGMkjD2o0VSzNYHcBqwqx4yVsNKMWgZgBkxCKLl4ASQ4A3vESWA3lWcbytZwSPI7YmYZZJBlVD/5MIN1j+8T3nP2rDcgq35I4oUnLjBO9L9p7DVcI+U5pYg84lNs7TgF3diPtkEMN2U24C2uKTMqtzAPmL1mOULhcbcgXlxgFyBdjnsBzOh091a8H+rj+4v8AKK5/b7W/luAzz+C8ok5ytpqlVdTVKq18j/73u/7Kh29/b974K8zdMIo8Pg+qbPJFkDpZl7vVlWGYi28jdfhWcP0xikhxhlbI8oYIlmbu9UFUZgLb777b6jbM6FQTKmXGKXZQxQBSQbXIte+n+1ZwnRRUx4hjnuyJ1hJiUgNpZcpNjob/ABFdGW22YzkZ988NJWAde9EwMJgajhHHWOtb9jbZwZ2euGxEpW98wCtf9YXFiFI5Uq2jFs9GiMTSSrn/AEi94dy3AlV1vbjTLZAllxuIh6yNbBgW+bob9W2QWXcL5qh7H6FLNJiUMpUQvkvkBuO9qddPZrJvJ03OcXEb4nj7FG7larGNaxp/pBIz6PvEevKE6wOP2bBIZ4pnUlbdWobLu+za99OJtelGB2hgZ5MQcUpRpGJV7k5VNrAWuAwte5BBvXrGdBF6l5MPiUmyAkgW4C9gVJ1twNL36MgYAYvrDcn2Munt5N9/juoxtE5h7pMNnf1DTxXtR9yDBptgAujceJ18E4290gwyYMYXDu8uo7zXOVQ2beQLnSwAGgqdtvaezsWUMs79wEDKjjfa9+4eVK8L0HiWJJMViREXAIGgtcXtdt5tv5Vom6D5cXHB1wKyKzBgBmGUXsVv+PGsQ23nJ5kYjPHjuWbnXcdKm0h2ERw4b5Gu9JNtxwLKRhmZo7Cxa978d4B/CoFPR0bHz/5rnNs1s+XX2M+6/wAKhbf2WMNiHiDFsuXUi17qG3fGrGnUbkwGTE+xVFWi8YqhaAMUZbjwUBd9dC2T7Z8D+Yrnq766Fsn2z4H8xXF+Vv6qHvf6q98n9anu/FNqKKK45dWoW1vYH3h+RpRTfa3sD7w/I0oqB+qhfqou1/o8/wC6k/kat+N/u+Hwwf8AVgrGJgDo6G4DKym2+zAg2869yrmhWE+yvVWPH9EyML8NSgv4moKjS7BG50+CzpPDZlN8bEzIyowQm4zFc1gd5AuNfGo+xtjphohGlyLkkneSba+7cPKvPaTcl/GjtJuS/jWgKNcM5MaaqXHTLse/ReJD/wDnR/5eX+rBSrC/SMb+/H+ngpg0t5ll4hGjtwszIxPO90Hmajx4cB5XubyuHPIEIkdh7rID8TW5bsLNfRj/AJSsKlQOEBapfpOD/ev/AKeem1/+IJ/l2/rJS5obyQvf9Uxe32rxvHa/D27/AAqUcR+nE1t0Zjy+Lh73+FrV1Oz76hRo4HmDJ3FZUqjWtg8U+llN2sTa54++tmLl3rYb73tru50m7VP2R516fbBJuVHnW/zpa+l3H5KblacjNLVYnBY65J72OGp4B5QBW3o9tEwBXCK94kXVspGlzY2N76fw1qVf0M0X+KZzf7PXlydONs/xtwrzDHlVV35QB5C1Vl9tBjix9A5id3H1rWqvDohOO2sNPI7N86hK5Y5cgYI+gdQ7xXOge4N19ognhUbofl+bHJbJ1+Ly23Zfnc9re61qjbLk6hpWHe6x1flbLGkdhz9i/wAa2bLxPURlAM3flkuTbWWV5SPgXt8K26O1KJb+Yc8tx4fNRKwUk6aj/h+K/dn8xW7to/YHnUPbGJ+cQSQkZRIuXMNbag3tx3VNzpbel3H5LxHTD9bg/wDMSf6eetD7j4Gtm1pOvaFj3eqkaTTW+aN47e727/CvBFc7eVWVamJp4/8AYnwK9JlcmP0YfcX8hSWumf8Ah5hstrvuAv3b6cb231p/8NYP8SbzT/pqy8+oxqdeC6o7WoOc0nc0D7yC5s67t2/lUnZf61PFv5Wq/n5NIP8AEm80/wCmtmH+TmBGDCSbS/FeII5e+sucKOGJPYoDtC35UPB3t7iD8Ft6DexiP3w/pRVYofpeB/zH/InqJsnY64cOELHO2c5rb8qrpYDgoqaq2lgk/wAKTrLfa7jpa/D27/Cq1lZguRUOkjwVHdVG1K73t0JJ7SrTN/ecX+Vm/rQV46cYaNsKzvFFIUKlesQNlLOqNbldSRS19tk4lZ8gusTxZc2/O6Pmvbhkta3GjbO2ziIWiKBc2XUNe2Vg26w+z+NdBznbel3H5KCVmfY2KhXGQYaCBosQWMbdd1QiDQpFlMYQ6LkuMp1B4V72JBk2fjEvfI+LS/PKXW/4VJ/tcf8ACH8Z9KWQbSKwzxZb9c0z3v7PXFiRbjbN8bU5ztvS7j8kSjZP6iH91H/ItUbpR9Mm8I/5BV/wsGRES98qqt+eUAX/AAqBiOjcEkjySKzM+X65UAKoWwt4caq9jXtK0u+Vq6QR2rUuqRq0y1q5pgfZP3pP6jV56q7MDcXUj2r72Ovu8OFX1OgkIvZ5QCzNa6m2Zi1t3C9q8r0ChBuHkGlvq8733b71134isS1oJPYqzzKsHOIVAx8J6tyzXsj27ttSpFz8DTbZP0nDfvo/96tM/QOFlZTJLZgRvXiLcqnr0Vw6tGyK6sjq4PWE3K8CDwNa91t6yfSqMYTLmkaHWDxUtK0qhzS6Mj96JuvCpWzv/wBfm/y+L/Oaoor3BMVwTYMewySxlvrWlzXI4XGc204VyezbqnblxfvhXCtmJ25FhooutYjMFCgKWJ0Ubh72A95YAXJAqvdGNkYbFfPW6mKXCyYoyQ5owys4iRJZUuNQZOsAP3rb6j7VnXELGssanq7ZSCQRbKfeN6qb2uCAQQaY4fpIyKqJHGqqAoAvYACwG/lVxzrb8T2L2UTbFgw2NwIw8MUIY4gsI0C3IhsCbb9KV7Y/vDFfcw/8slS8VtdpJoZSFDQ58oF7HrFym/HdyqFimzzSTHRpAgIG4dWGAtx+sa0r6/o1qJYw55buteJftaIMIVYBlOIw4IIuCOtXQg76dYz6Zhf3WJ/+PS+eANkvfuOkg8Y2DAH3XFSZMQWljkNrxrIoHAiTJe//ALY8zWWy9oUbaiWVDnM6epa9VhcclIxckr4ebrI0iOWy2xZUG/OYKDFrxANM0YEAgggi4INwRzB40jd1eTPLHHNYAIki5kQ63dV3ZzoMxuQBYWubkEgjdmiRI1bfGgtHm+2q/VYjQ20NgSL61aDbdtOp7FGaBhaRh1fCY5XVWHW4w2ZQRcFyDY8Qdb14wf6uP7i/yityG0c0fCVpWY8QZr5reF9K8RR5VAHAAeQtVJtW9pXIZye6fgpqTS2ZXo1SqutVPH4QxuRw3g8xV35I1WtfVpk5nCR7JnxVFt1ji1jxoJ74+SuXQvCrhsNLjJBvBCDiVB4feaw+FROgeJaTHu76syOx8Sy/hXnDfKNIiKiwxBVAUC7bgLDjUDG9MpnxEc6qiMgKgC5BBvcNffvrq+RrPL8Tf1b504BavnFvTFLA4wzdGp3mfBPujA/4tiv/AO39RaY9FiOu2jfUdab+F5L0hl+UuYqcsUSsR7Wp+NvWlOxulUmHE1lVzLqxa97666ferB1tVe10iDDRrwKkZeUKTmAOkAuJMcRormMTEmzpZsDEFDA3BvcWOUk6nUAk2valk39xL4/841X9i9KHw8UkQRHSS9w19LjKd3MW8q8t0lc4MYXImUH2tc3t5/DfWYtXtPHpAzOcfRRm+pubnl0HNgDKSd3rVh+UIfoMJ4H+VKXdDcHJHj4hKjoSrmzKQSMh51nZvygzRRrGyJIFAALXBsN17b7c6jy9NpmxKTsEOQMFTXKAwsffc6a+4V6ylWbTNKBEOznisale3dWbcYjMtyjSIlXFcZg+0MnVP85ze39W+S/2vs6bqpfTr6dN/wCj+mtRx0jf5386yrmvfLrl9nJ47qjbY2m2ImeVgFLW0F7aALx8Kzt7Z1OoHbsMa7/ko7u8ZWolg1xzkIyjU9ahrvroWyfbPgfzFUbZ2EMjgcBqfCrzsn2z4f7iuR8rKrXVqVMHMAk+2I8FZ7AY4Ne46Ejun5ptRRRXJLqFC2t7A+8PyNKKf4mDOpH/AHekksDKbEEfl51C8ZyonjOVrorNFRqNYorNFEWKKzRRFiis0URYorNFEWKKzRRFiis0URYorNFEWKKzRRFiis0URYorNFEWKKzRRFiis0URYorNFEWKKzRRFiis0URYorNFEWKKzRRFiis0URYorNFEWKKzRRFiis0URYorNFEWK14jDK4swBH/AHuNbaKzY9zHBzDBG8arxzQ4Q4SErPR+Pm/mPSsHYEY1JfzHpTWl+2p7R5R7Tmw8OPp8au7TaO0Lisyi2q7Mx7N59gzVbXtLWlTdULBkq29rm17cL8qY7O2KX7z3VeHM+gqZs3YmWzSangvAePM03q+2v5R4fyLM+t3y4+vs4qtsdkz+ZXHu/P5JX/Z6Pm/mPSj+z0fN/MelNKK5nnq//wArlcc323oBK/7PR838x6Uf2ej5v5j0ppRTnq//AMrk5vtvQCV/2ej5v5j0rI6Px83PxHpTOivOeb//ACu7U5vtvQC1QYdUFlAA/wC99Mtk+2fu/wC4qGqE6AE+FN9n4TICTvP4DlVfidUficZPErepsDYDRACl0UUVKthFFFFERRRRREUUUURFFFFERRRRREUUUURFFFFERRRRREUUUURFFFFERRRRREUUUURFFFFERRRRREUUUURFFFFERRRRREUUUURFFFFERRRRREUUUURFFFFERRRRREUUUURFFFFERWo4VS+ci7AZQTwHG3K/OiivWuLdCvCAdVtooorxeoooooiKKKKIiiiiiIooooiKKKKIv//Z"/>
          <p:cNvSpPr>
            <a:spLocks noChangeAspect="1" noChangeArrowheads="1"/>
          </p:cNvSpPr>
          <p:nvPr/>
        </p:nvSpPr>
        <p:spPr bwMode="auto">
          <a:xfrm>
            <a:off x="215900" y="-314325"/>
            <a:ext cx="474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2053" name="Textfeld 3"/>
          <p:cNvSpPr txBox="1">
            <a:spLocks noChangeArrowheads="1"/>
          </p:cNvSpPr>
          <p:nvPr/>
        </p:nvSpPr>
        <p:spPr bwMode="auto">
          <a:xfrm>
            <a:off x="215900" y="2636838"/>
            <a:ext cx="87487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4000" b="1">
                <a:solidFill>
                  <a:srgbClr val="110793"/>
                </a:solidFill>
              </a:rPr>
              <a:t>Messebericht «ab13»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3800" b="1">
                <a:solidFill>
                  <a:srgbClr val="110793"/>
                </a:solidFill>
              </a:rPr>
              <a:t>Simulation Bewerbungsgespräche</a:t>
            </a:r>
          </a:p>
        </p:txBody>
      </p:sp>
      <p:pic>
        <p:nvPicPr>
          <p:cNvPr id="2054" name="Grafik 3" descr="logo_ab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636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Kopf Wettbew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886450"/>
            <a:ext cx="2692400" cy="547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0" descr="http://www.nab.ch/images/logo_agv_268x107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3375"/>
            <a:ext cx="28590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588125" y="6092825"/>
            <a:ext cx="23050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2000" b="1" dirty="0">
                <a:solidFill>
                  <a:schemeClr val="bg1">
                    <a:lumMod val="50000"/>
                  </a:schemeClr>
                </a:solidFill>
              </a:rPr>
              <a:t>www.go-lplus.ch</a:t>
            </a:r>
          </a:p>
        </p:txBody>
      </p:sp>
      <p:sp>
        <p:nvSpPr>
          <p:cNvPr id="4101" name="Textfeld 4"/>
          <p:cNvSpPr txBox="1">
            <a:spLocks noChangeArrowheads="1"/>
          </p:cNvSpPr>
          <p:nvPr/>
        </p:nvSpPr>
        <p:spPr bwMode="auto">
          <a:xfrm>
            <a:off x="1476375" y="1457325"/>
            <a:ext cx="75723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de-CH" sz="2400" dirty="0" smtClean="0">
                <a:solidFill>
                  <a:srgbClr val="110793"/>
                </a:solidFill>
              </a:rPr>
              <a:t>Auslastung 100%, entspricht ~ 420 Gesprächen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de-CH" sz="800" dirty="0" smtClean="0">
              <a:solidFill>
                <a:srgbClr val="110793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CH" sz="2400" dirty="0" smtClean="0">
                <a:solidFill>
                  <a:srgbClr val="110793"/>
                </a:solidFill>
              </a:rPr>
              <a:t>Neu fünf Gesprächsboxen (2011 waren es drei)</a:t>
            </a:r>
          </a:p>
          <a:p>
            <a:pPr marL="0" indent="0" eaLnBrk="1" hangingPunct="1">
              <a:defRPr/>
            </a:pPr>
            <a:endParaRPr lang="de-CH" sz="800" dirty="0" smtClean="0">
              <a:solidFill>
                <a:srgbClr val="110793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CH" sz="2400" dirty="0" smtClean="0">
                <a:solidFill>
                  <a:srgbClr val="110793"/>
                </a:solidFill>
              </a:rPr>
              <a:t>Über 40 Referenten aus Wirtschaft, Berufs- und Persönlichkeitsbildung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de-CH" sz="800" dirty="0" smtClean="0">
              <a:solidFill>
                <a:srgbClr val="110793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CH" sz="2400" dirty="0" smtClean="0">
                <a:solidFill>
                  <a:srgbClr val="110793"/>
                </a:solidFill>
              </a:rPr>
              <a:t>positive Rückmeldungen </a:t>
            </a:r>
            <a:r>
              <a:rPr lang="de-CH" sz="2000" dirty="0" smtClean="0">
                <a:solidFill>
                  <a:srgbClr val="110793"/>
                </a:solidFill>
              </a:rPr>
              <a:t>(von Lehrern &amp; Schülern)</a:t>
            </a:r>
          </a:p>
          <a:p>
            <a:pPr marL="0" indent="0" eaLnBrk="1" hangingPunct="1">
              <a:defRPr/>
            </a:pPr>
            <a:endParaRPr lang="de-CH" sz="800" dirty="0" smtClean="0">
              <a:solidFill>
                <a:srgbClr val="110793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CH" sz="2400" dirty="0" smtClean="0">
                <a:solidFill>
                  <a:srgbClr val="110793"/>
                </a:solidFill>
              </a:rPr>
              <a:t>Networking: Schule trifft Wirtschaft</a:t>
            </a:r>
          </a:p>
          <a:p>
            <a:pPr marL="0" indent="0" eaLnBrk="1" hangingPunct="1">
              <a:defRPr/>
            </a:pPr>
            <a:r>
              <a:rPr lang="de-CH" sz="800" dirty="0" smtClean="0">
                <a:solidFill>
                  <a:srgbClr val="110793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CH" sz="2400" dirty="0" smtClean="0">
                <a:solidFill>
                  <a:srgbClr val="110793"/>
                </a:solidFill>
              </a:rPr>
              <a:t>Viele Schulen wollen LPLUS in ihren Klassen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de-CH" sz="800" dirty="0" smtClean="0">
              <a:solidFill>
                <a:srgbClr val="110793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CH" sz="2400" dirty="0" smtClean="0">
                <a:solidFill>
                  <a:srgbClr val="110793"/>
                </a:solidFill>
              </a:rPr>
              <a:t>Unsere «</a:t>
            </a:r>
            <a:r>
              <a:rPr lang="de-CH" sz="2400" dirty="0">
                <a:solidFill>
                  <a:srgbClr val="110793"/>
                </a:solidFill>
              </a:rPr>
              <a:t>R</a:t>
            </a:r>
            <a:r>
              <a:rPr lang="de-CH" sz="2400" dirty="0" smtClean="0">
                <a:solidFill>
                  <a:srgbClr val="110793"/>
                </a:solidFill>
              </a:rPr>
              <a:t>eichweite» wächst stetig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108520" y="-99392"/>
            <a:ext cx="1512168" cy="7128792"/>
          </a:xfrm>
          <a:prstGeom prst="rect">
            <a:avLst/>
          </a:prstGeom>
          <a:gradFill flip="none" rotWithShape="1">
            <a:gsLst>
              <a:gs pos="0">
                <a:srgbClr val="000080"/>
              </a:gs>
              <a:gs pos="100000">
                <a:srgbClr val="FFFFFF"/>
              </a:gs>
            </a:gsLst>
            <a:lin ang="0" scaled="1"/>
            <a:tileRect/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Bef>
                <a:spcPts val="500"/>
              </a:spcBef>
              <a:spcAft>
                <a:spcPts val="1000"/>
              </a:spcAft>
              <a:defRPr/>
            </a:pPr>
            <a:r>
              <a:rPr lang="de-CH" sz="4400" dirty="0">
                <a:solidFill>
                  <a:srgbClr val="FFFFFF"/>
                </a:solidFill>
                <a:latin typeface="Tahoma" pitchFamily="34" charset="0"/>
              </a:rPr>
              <a:t>                Ein voller Erfolg</a:t>
            </a:r>
            <a:endParaRPr lang="de-DE" sz="4400" dirty="0">
              <a:latin typeface="Arial" pitchFamily="34" charset="0"/>
            </a:endParaRPr>
          </a:p>
        </p:txBody>
      </p:sp>
      <p:pic>
        <p:nvPicPr>
          <p:cNvPr id="3077" name="Picture 4" descr="LPlus logo 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6725"/>
            <a:ext cx="28241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588125" y="6092825"/>
            <a:ext cx="23050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2000" b="1" dirty="0">
                <a:solidFill>
                  <a:schemeClr val="bg1">
                    <a:lumMod val="50000"/>
                  </a:schemeClr>
                </a:solidFill>
              </a:rPr>
              <a:t>www.go-lplus.ch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76375" y="1412875"/>
            <a:ext cx="7321550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de-CH" sz="2400" dirty="0">
                <a:solidFill>
                  <a:srgbClr val="110793"/>
                </a:solidFill>
              </a:rPr>
              <a:t>Angemeldete Klassen oder Laufkundschaft können Bewerbungsgespräche üben</a:t>
            </a:r>
          </a:p>
          <a:p>
            <a:pPr>
              <a:defRPr/>
            </a:pPr>
            <a:endParaRPr lang="de-CH" sz="800" dirty="0">
              <a:solidFill>
                <a:srgbClr val="110793"/>
              </a:solidFill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de-CH" sz="2400" dirty="0">
                <a:solidFill>
                  <a:srgbClr val="110793"/>
                </a:solidFill>
              </a:rPr>
              <a:t>Beratungsgespräche oder Ratgeber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de-CH" sz="800" dirty="0">
              <a:solidFill>
                <a:srgbClr val="110793"/>
              </a:solidFill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de-CH" sz="2400" dirty="0">
                <a:solidFill>
                  <a:srgbClr val="110793"/>
                </a:solidFill>
              </a:rPr>
              <a:t>Vorbereitet oder spontan Besucher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de-CH" sz="800" dirty="0">
              <a:solidFill>
                <a:srgbClr val="110793"/>
              </a:solidFill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de-CH" sz="2400" dirty="0">
                <a:solidFill>
                  <a:srgbClr val="110793"/>
                </a:solidFill>
              </a:rPr>
              <a:t>Erste Erfahrungen sammeln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de-CH" sz="800" dirty="0">
              <a:solidFill>
                <a:srgbClr val="110793"/>
              </a:solidFill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de-CH" sz="2400" dirty="0">
                <a:solidFill>
                  <a:srgbClr val="110793"/>
                </a:solidFill>
              </a:rPr>
              <a:t>Rückmeldung von Fachleuten</a:t>
            </a:r>
          </a:p>
          <a:p>
            <a:pPr>
              <a:defRPr/>
            </a:pPr>
            <a:endParaRPr lang="de-CH" sz="800" dirty="0">
              <a:solidFill>
                <a:srgbClr val="110793"/>
              </a:solidFill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de-CH" sz="2400" dirty="0">
                <a:solidFill>
                  <a:srgbClr val="110793"/>
                </a:solidFill>
              </a:rPr>
              <a:t>Kontakte knüpfen</a:t>
            </a:r>
            <a:endParaRPr lang="de-CH" dirty="0">
              <a:solidFill>
                <a:srgbClr val="110793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108520" y="-99392"/>
            <a:ext cx="1512168" cy="7128792"/>
          </a:xfrm>
          <a:prstGeom prst="rect">
            <a:avLst/>
          </a:prstGeom>
          <a:gradFill flip="none" rotWithShape="1">
            <a:gsLst>
              <a:gs pos="0">
                <a:srgbClr val="000080"/>
              </a:gs>
              <a:gs pos="100000">
                <a:srgbClr val="FFFFFF"/>
              </a:gs>
            </a:gsLst>
            <a:lin ang="0" scaled="1"/>
            <a:tileRect/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Bef>
                <a:spcPts val="500"/>
              </a:spcBef>
              <a:spcAft>
                <a:spcPts val="1000"/>
              </a:spcAft>
              <a:defRPr/>
            </a:pPr>
            <a:r>
              <a:rPr lang="de-CH" sz="4400" dirty="0">
                <a:solidFill>
                  <a:srgbClr val="FFFFFF"/>
                </a:solidFill>
                <a:latin typeface="Tahoma" pitchFamily="34" charset="0"/>
              </a:rPr>
              <a:t>       Simultanes Bewerben</a:t>
            </a:r>
            <a:endParaRPr lang="de-DE" sz="4400" dirty="0">
              <a:latin typeface="Arial" pitchFamily="34" charset="0"/>
            </a:endParaRPr>
          </a:p>
        </p:txBody>
      </p:sp>
      <p:pic>
        <p:nvPicPr>
          <p:cNvPr id="4101" name="Picture 4" descr="LPlus logo 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6725"/>
            <a:ext cx="28241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588125" y="6092825"/>
            <a:ext cx="23050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2000" b="1" dirty="0">
                <a:solidFill>
                  <a:schemeClr val="bg1">
                    <a:lumMod val="50000"/>
                  </a:schemeClr>
                </a:solidFill>
              </a:rPr>
              <a:t>www.go-lplus.ch</a:t>
            </a:r>
          </a:p>
        </p:txBody>
      </p:sp>
      <p:pic>
        <p:nvPicPr>
          <p:cNvPr id="5123" name="Picture 4" descr="LPlus logo 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25438"/>
            <a:ext cx="2889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1412875"/>
            <a:ext cx="286226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3465513"/>
            <a:ext cx="28448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60538"/>
            <a:ext cx="1951037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412875"/>
            <a:ext cx="27051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3465513"/>
            <a:ext cx="2640013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108520" y="-99392"/>
            <a:ext cx="1512168" cy="7128792"/>
          </a:xfrm>
          <a:prstGeom prst="rect">
            <a:avLst/>
          </a:prstGeom>
          <a:gradFill flip="none" rotWithShape="1">
            <a:gsLst>
              <a:gs pos="0">
                <a:srgbClr val="000080"/>
              </a:gs>
              <a:gs pos="100000">
                <a:srgbClr val="FFFFFF"/>
              </a:gs>
            </a:gsLst>
            <a:lin ang="0" scaled="1"/>
            <a:tileRect/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Bef>
                <a:spcPts val="500"/>
              </a:spcBef>
              <a:spcAft>
                <a:spcPts val="1000"/>
              </a:spcAft>
              <a:defRPr/>
            </a:pPr>
            <a:r>
              <a:rPr lang="de-CH" sz="4400" dirty="0">
                <a:solidFill>
                  <a:srgbClr val="FFFFFF"/>
                </a:solidFill>
                <a:latin typeface="Tahoma" pitchFamily="34" charset="0"/>
              </a:rPr>
              <a:t>                      Besucher</a:t>
            </a:r>
            <a:endParaRPr lang="de-DE" sz="4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588125" y="6092825"/>
            <a:ext cx="23050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2000" b="1" dirty="0">
                <a:solidFill>
                  <a:schemeClr val="bg1">
                    <a:lumMod val="50000"/>
                  </a:schemeClr>
                </a:solidFill>
              </a:rPr>
              <a:t>www.go-lplus.ch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95300"/>
            <a:ext cx="3760787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108520" y="-99392"/>
            <a:ext cx="1512168" cy="7128792"/>
          </a:xfrm>
          <a:prstGeom prst="rect">
            <a:avLst/>
          </a:prstGeom>
          <a:gradFill flip="none" rotWithShape="1">
            <a:gsLst>
              <a:gs pos="0">
                <a:srgbClr val="000080"/>
              </a:gs>
              <a:gs pos="100000">
                <a:srgbClr val="FFFFFF"/>
              </a:gs>
            </a:gsLst>
            <a:lin ang="0" scaled="1"/>
            <a:tileRect/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Bef>
                <a:spcPts val="500"/>
              </a:spcBef>
              <a:spcAft>
                <a:spcPts val="1000"/>
              </a:spcAft>
              <a:defRPr/>
            </a:pPr>
            <a:r>
              <a:rPr lang="de-CH" sz="4400" dirty="0">
                <a:solidFill>
                  <a:srgbClr val="FFFFFF"/>
                </a:solidFill>
                <a:latin typeface="Tahoma" pitchFamily="34" charset="0"/>
              </a:rPr>
              <a:t>                    Referenten</a:t>
            </a:r>
            <a:endParaRPr lang="de-DE" sz="4400" dirty="0">
              <a:latin typeface="Arial" pitchFamily="34" charset="0"/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225800"/>
            <a:ext cx="1882775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275013"/>
            <a:ext cx="1831975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495300"/>
            <a:ext cx="249555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3228975"/>
            <a:ext cx="215265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Plus logo 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6725"/>
            <a:ext cx="28241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6" descr="data:image/jpeg;base64,/9j/4AAQSkZJRgABAQAAAQABAAD/2wCEAAkGBhQSERMUEhMSFBUWGBgWGBgXEhoXGRcVFxgYFxgWGBgcJyYeGRwjGhcYIS8gIycpLCwsFR4xNTAqNicrLCoBCQoKDgwOGg8PGiwkHyUvKioyLTQsNjEsLzAtLC8yNCwpNC0sLCkpLDUsLCwtLCwvLiwsLy8sLCwsLCksLC0sLP/AABEIAGUB8gMBIgACEQEDEQH/xAAcAAACAgMBAQAAAAAAAAAAAAAABQQGAQMHAgj/xABLEAACAQIDBAcDCAcGBAYDAAABAgMAEQQSIQUxQVEGExUicZHRMmGBBxQ0QlJyobEjM2JzkrKzFjVTdLTBJcPS8BdDgpPE4SQ2g//EABsBAQACAwEBAAAAAAAAAAAAAAADBQIEBgEH/8QAPREAAQMCAwMHCgUEAwEAAAAAAQACEQMEEiExBUFRExUiYZGhsQYUUnGBgsHR4fAWIzJi8UJDU8KistJy/9oADAMBAAIRAxEAPwDqFRptooptck+6jaMpVDbedKSVwrnRkpHOhN+1k5N5D1o7WTk3kPWlFFYYysMZTftZOTeQ9aO1k5N5D1pRRTGUxlN+1k5N5D1o7WTk3kPWlFFMZTGU37WTk3kPWjtZOTeQ9aUUUxlMZTftZOTeQ9aO1k5N5D1pRRTGUxlN+1k5N5D1o7WTk3kPWlFFMZTGU37WTk3kPWjtZOTeQ9aUUUxlMZTftZOTeQ9aO1k5N5D1pRRTGUxlN+1k5N5D1o7WTk3kPWlFFMZTGU37WTk3kPWjtZOTeQ9aUUUxlMZTftZOTeQ9aO1k5N5D1pRRTGUxlN+1k5N5D1o7WTk3kPWlFFMZTGU37WTk3kPWjtZOTeQ9aUUUxlMZTftZOTeQ9aO1k5N5D1pRRTGUxlN+1k5N5D1o7WTk3kPWlFFMZTGU37WTk3kPWjtZOTeQ9aUUUxlMZTftZOTeQ9aO1k5N5D1pRRTGUxlN+1k5N5D1o7WTk3kPWlFFMZTGU37WTk3kPWjtZOTeQ9aUUUxlMZTftZOTeQ9aO1k5N5D1pRRTGUxlN+1k5N5D1o7WTk3kPWlFFMZTGU37WTk3kPWjtZOTeQ9aUUUxlMZTftZOTeQ9aO1k5N5D1pRRTGUxlN+1k5N5D1o7WTk3kPWlFQNo7XEfdAzNy4Dx9K2bahWuqgpURJ+9eCirXLaLcdQwFZu1k5N5D1o7WTk3kPWqN2/J+z/DWO35f2f4avvw1f8A7e36Ks58t+vs+qvXaycm8h60drJybyHrVF7fl/Z/ho7fl/Z/hp+Gb/8Ab2/ROfLfr7Pqr12snJvIetHaycm8h61Re35f2f4aO35f2f4afhm//b2/ROfLfr7Pqr12snJvIetHaycm8h61Re35f2f4aO35f2f4afhm/wD29v0Tny36+z6q9drJybyHrR2snJvIetUXt+X9n+Gs9vyfs/w0/DV/+3t+ic+W/X2fVXpdqIeY8R6VLVr6jWqbs7awl0Iyty4Hwqw7Il3rw3j/AHqjr0KttVNKs2D99qtaFwyu0OYZCZUUUVGtlQtrewPvD8jSim+1vYH3h+RpRUD9VC/VFFFQNvbVGGw8kp1yjQc2OijzNeNaXODRqVgpOLx0cS5pHRBzZgPK+/4VEwfSPDSm0c8THlmsfgDYmuLY/aEkzl5XLseJ/IDcB7hUeugbsZuHpOz7llC+gqzVO+TjbTzwPHIxLREAE6nIwNrk77EH8K29KNk4JEz4mSUM1wrda7Pf9lb208AKqDbYaxpOJnqE/ELxWysVyjY/TqXDOUzNiIQbLnurW4EE3I8DcU4x/wAqq5P0MLB+chFh77Lqfwqd+zK4dDRI4/zokLoFYrh+K6S4mRszTy39zlQPALYCnPR75QZoXAnYzRHQ5tXUc1befA/hUz9kVWtkEE8F7C6vRXiCZXVWUhlYAgjcQdQa91T6LFFV7bPSlIp+o6wowUOcmHbESHMToqKQosBclj9YWB1s+xGICIztoqgsdL6AXOnhXEsJ0mxcLytDiZE61y7EBbsTuubX0HDcOFWVhbGqS6AY3HIeBWQHFdd2C0OMzCDaM5dPbRoIUdfGNowbe8E799TGSSGYQyskmZDIjqpQkKyqwdLkAgsuoNjc6C1cTm6RYtp0nbEy9agKq4srZTvXMoBI36HnT3o10uxLY2EzSyTBv0XfOYhXIvl5d5VPwq5uLNjqBOAB0Tl/A8EIXVqKKK5RYorVicYkYvI6IObMF/OvOOxfVRs+V3yi+VFzMx4BQN5rmMm2mnxLkxOS7ELlSRyltBGe4DvBGnG9bdtaurydwW5aW7a9TC94aOJXRI+keGY2GIhv+8A/OmKtcXGormGIxGQ5XWVTvs0MgNvAirN0ExN1nUE5VZCFIIy3U3sp3C6+d6mr2fJsLxOXFbl9s+jbsx06wf1ZT3Eq00UUVXKnXiaYKLm/AaAkkk2AAGpJJAAHOoe0NoSQ2z4dhdGk/WpfKhjVrgEgG8i6XPGtO2Ntrh5IWfIArZ7yMyKxyOgUMqv3gTmtbhSvbXTeGc96TDpaGVBlmZ7s8kDAG8aW0jbXXdw0vI2lWL24WS06n+CpmMaWyVZZWkjI62JowTlDZldcx0AJGqknQXFibC9yBWyom2+nOBlw8yJioszIwW4cANvUk5TbWxvW3B4sSosiggNcjwudRzB3g8QQagpcsWYqrC0zGhHilVgaeit1FFFZqFeJp1QXdlUcyQB+NQP7SYa9uvjv41U+l+2hJKFQFljuLgjViRe1z7rXpau126gxdU2W9y2YW1dXzFb2z93KJL3yErbjXRWmyrepRbUq1YcTpkIHEzrxWDm3AcQKZiJmNTwXTYZlcBlZWB4ggjzFe6o3Qzbao7RuCokK2JItmFxY25i2vuq81UXlu23rOptdiA0PFZgPDQXtgnciiivMrWUn3VqLJrS4ho3rxLiQPea1DG+78ai0VlC6ens2g1sOEnimUcoYaV6qFg/a+FTaxVFeUBQqljdEUUVqxeJEaFm3D8TyFFqAEmAttFVdukst9MgHK1/xvXvD9JnB74UrxsLH4VJyblteaVIVlorCOCARuOo8DWajWoiqbLIWYk7yb1cjVKrufJBoms7f0fiub26T+WPX8F0dNn4aLB4eVsJ1zOsYORMzXZMxY+7T8aibd6OQK+DljjMayyxq8bXGjWOq/VNrgj309hfEDAYb5qqM+SO4fdl6vXiNb5ah9KPb2eZMom66O4Um2pXPYcswFjV5TqO5TXe7f8Fs1qLOS/SNG7o3jfv9S8bYhwmHkCfMHk7oa6R3GpItfnp+NQeiOAw2JkxbmBcgKFFYaqCGuPwqw7bmxwkHzZIWjyi5c65rm/EaWtSfoHA8b41ZAA6smYXuL2kPDxo155BxnOB/VnqN25H0x50xuHoyf6QB+k796I9jYXFwSlMLJhmQaMy5NbEjjZhpqPfSnGbKiGyY5RGokJW721N3I3+FPMPtWTH7OmscsoDBgml7d61tTZl7vnUWDAtidkRxw2ZwRcXA1VySNdAbG+tSNe5h6RiHjKdMuPAqF9NlQdBoJNMkGIkyN3EJZjdlxDZMcojUSEi721PfYb/Cn+08DhMOkROCMucf+XHmtYDf43/CoHSHDGDZMUUlg9wLXvrmZj42FMelnSOXCR4cxBO+DfMpPshbWsRzNeFz3kBpmXO3wvQ2nSa4vAEMZuBg57kv2FszC4rESuMOY1iVB1TC13Jclit+QAsagdI8Rg2hYfN3w+IB7q9Xl+LWspUj41q2AmKxU82IhljjkHtD7Wmi5de6cu81Y9uRtJs+RsbHGkqAlcpB72mUjfYk6WuakceTrCTOgicx8womDlbd2FoH6jJaIP8A5K5rBKVZWG8EGr/sn2z4f7iuervroWyfbPgfzFc75WtGOi7f0vh81JsAnpj1fFNqKKK49dUoW1vYH3h+RpRTfa3sD7w/I0oqB+qhfqikPTmDPgZhex7pGl7kOtlAHEnQeNPqgbXxMITLM+XNYjKTnupDBlC3bQgG9tLVnQOGo1w3EFYrm4+TudcOJJSkUj+xHI2Rsg3s2llO4BTawuTawBi7O6DYmZQw6uPMM0YkfK0gPslVsSAeDNlB510jYO0sNjFMU0maZSAOtjW84jN45YxIBdwCAVH1he1jc78ZHgljMs6yRBe6qSgNIxKAERK1yzWAG45SLjLqR1/LHRTBjnNL2jIdf398VW+g+ypoI5oyvU4gvmyyxMQY1GUEWIzDMW1BI86i7b6GYuWQSySRTvewSzIgQe+4yj3DUk8asOxNtRyt1ryt10ndCvmUIuZmWCPMADlB1tcki+61P65+vdPpXDnNGvEfZhQyNQuB4zDsjurrkZTYra1jyrTXcdpdHcPiGDTQo7DS5uDbkSCLj3GknSCHDRREYfqosREVePq47ssgIsrZASC18ve4sKsqO1G1CGhpnf8AeqyBVd6PfJo2IfJNOkD31jAEkgFrkMAbRtbg2vu4VP8AlK6Owq8Zwy5ergIayn9J1Txxg+8hGJLcQnuro+wdu4fGRjFRIrzBArKFUzR63MeuoW5JHA76UdL9tw4CKaSGNBjZgGsI1MiCwXrJQL2Cg2ufaJA11rdFRxeto0wGSkvybTM2CAJvlkdV9y6G3mTVpqtdAcAsOGKiRXdmzuoP6skABCu8Gw4jfVlrlbyOXfHFaZWnGlRHIXBK5GzAC5K5TcD32vVI2L8lh6kTy3lDreOOFg1gVurO25iAfZGlxqTuN4xWKSNczsFG655ncAN5J5DU1B2Ptf5lJJnw88WDkIfrDAUWKUjK119oIwAOYqLNe++4sNlvc3EADnGe71evNSUonNU6H5KJDnkczJEtsq9UWme4DGyDcADa51JU93hUzDdBDgZ4sUSTCHCBXsJQ0n6NSBYZ7FuSniAbVcR01CgMfmKxlrlxtJCLHewUJmbT6oF91QcXtF8TiFnOFxXURKRA3zcnMX9uYp7a6KqqLXsWPGrWs95puETIIgKV7WBqa0VqwuLSRcyMGGo04EbwRvBHEHUVtrkSCDBWqom1J2RAVOUFlDPkL9WhPekyD2rD14VF6P8ARFhDHJh51W75ldokkJiBIV1JF8zABtdO9urdtPbsWHsJGOY6hVBZiOdhuHvNhSPZvyhRxrLhcs6xixjfL3oldgWjYKScoBOVhqAQLaA1d7NxBpGHrnitqixxE4THGFdtudHDMikLAZgADI8YN7DcLq1gT7tOFVzGbMGGxKZCOtcIhRYwBJEWYyOSoUDqzY5iPr5dSQah/wBoMNCVkTHLOVZT1cODCuwzDMCw3d3NoSAa0bO6cxTytPNnjL/o1ut44o1JIXOOJJzMxAFyBuUVu3Mik4ATuhSPaXNyaf43q10UA33UVyy0UkxGyhjsZ1EnV9VDHnZSxDSNOkiDKR7OQqDexIp90e2MYi0ZwWGiiFtVAJc5bAm5YtoSpLWO/eDrXekmJiieKcNCMRAwkVWZQ7oLh4xxsylre+1OU6WCXJNhnw8qEWyy4oQNE2l1MeRtfeTxNtNT0tm7FQAAj719q26JEdaxjujq4l5VlwMMYOvXhlDE7w11GZtVXMDbfbWl/Rl2ETQuUY4Z/m+dL5XCKtmF92h/CvXSLpeFgaIyxDE4herypP1scKMMpmZ8q5e6d3E2txNb9ipCsKrhzGY1AA6sqRe285eJ31BtJ0Uw0hYViNynVE2xiOrglYbwjW8bWH4mpdKelbWwkvvyjzdapGCXAKOkJeB1hU3oqI/nUfWp1id7u2vmORrC3HW2ldY2VjoRhi0UbpGt+71ZBbXUgG2a5vqeRrjuyMd1M8Uv2HVvgDqPK9dUPS6PrA0c+EbDmzNKcUgKjXMMpN1tYd3Lrc6gnToqMRorqs0l2u5c66XNEcSXgGVHVXsNBcjUgDcDofjV22LizLh4nOpKi/iND+Iqj9KtpDE4uWRCCm5DwKItgR42J+NWzoiCMMqnQqzg+d/96rr0AiRxWteD8ps6pzUXamM6qJny5tVW18ou7KgueAu2p5VKpL0pxskcV1SMxHSVns2VfdExUSeGb4Gq+k3E8AqrBgynMqphljWaJ3aUhGZCWVGY2VQbC9zztu+FYx0MeHyF45ZTI+VFUG3EgEgXJyqT8DVe6E9OsNh1+avPmiW5imKEZVYkmKYWHVsCTY2tYjdarI3TzDRozS4nDN9lYHErt4KpJ87e+1dF5tT6PQ7vH6q3bdVHNLsaj7UjOHlhyqGimYICX/SK5V39i1iuVNTe45Vvqhv0kGJxfzmJlfEv3I8PYFFgH1GlbKEk1LEqTbORlIq9QsSoLDKbai97HlfjVRfUm03jCI+/DuVbWqGo8uK9VAx4Qy4dZmKwl+8QtwXBTq42NjlViWB3crip9LsbjIpCcP35Ge6ZYkLsGALEXAsGAGa17929tKgtgeUBDcXVEqNpwmU4m6OPI5Eow/V2suSPLIu+1j7u7oSQddKxLsO7P1kWDEABsVQiQLrrcaAgAa/hSk9LnZGilTGJNCwV2hivn03sArmO4IOVlGu4kV4n6QvMi4SOPGM0isZXkjHWdTmswRAFY5gwXPlAUHexrpDT4t7vv5rf5UATK2bFkvGbMXQOwicrlLxC2RrWHDjYXABqfUbD45GZoxdZEAzRspR1BAIujWIFiNd2oqTXMVpxmRHUq8mTKDVKq6mqVXbeR+lb3f8AZczt7+373wTiR8ZDFG5fEJEwAQ9YwW1rgAA6abq0Q4TEzBp1Er9Xq0mYkrlGb2ib6DXTdXRX2YMRsyOP6xhRk++qgj0+NGH2Z832ZJH9bqZGfnmZGJv4bv8A010fnoA0GKY9nFYc2OJzccOHF7eCpWDh2jKgeNsSym9iJjY2NjvbmKjYzD4zD3eQzR9YbE9Ye+QOJB10vvq79F4ZG2YgikETktZyL2/Sm+h91x8aR7cmmw+Iw3zqcToHElgoFspAJsN//wBVmyuXVHMAbkSI3mO5R1LUNotqFzswDMiBPelOF2Fjo0LRxzoCLnKxUkDddQcx38uNRNijEliuFMub6wQkfxcB8a6RjWnk/T4KeN1y26tgCpPMMNQ3uNI+hm1hfExTOIsRI7HMQAcxFiAN11a5t7/GsRdPdTc4tBOWWfeOpZOsabKrGBzgM88oP/ydM1VduYPFKVOKEtzoC7Zh4A3I+FTMR0dx8gAeOZwN2ZwbeFzpuHlTfpfHjI4VSV0lhzD9IEsxN7rnvu8R8TVs25g8Q5TqMQsIAOa6hs262/lr50ddua1hGHOc84y7wvWWDXuqA48sOWUmZ9h9a5TJHNhZLHPFIBwaxsfeOFeMZtSWW3WyyOBuDOSB8DW/pBJIcRIJZOsdTkLWAvl0FgKXVZMGIBxiVS1CWucxpMTp89yyu+uhbJ9s+B/MVz1d9dC2T7Z8D+YrifK39VD3v9V0Pk/rU934ptRRRXHLq1C2t7A+8PyNKKb7W9gfeH5GlFQP1UL9V4nlCqzHcoLHwAufyqqY3ZuKdFyQyHrVWSR1FzIzAMFuDcRpfKqbu7feasm1/o8/7qT+Rqly4hkwMLIbHLhRf3M8KsPipI+NG3Drctc0AkmM1iaArsLSSPUql0fRYZvm2OhQxyhTllVWCtrkexuBxF/eOVM+mOHwuDTqsNBDHLKLMyoMwi4jNvGY6W5Xph026O9enWp7cYNx9pBqR4jUjxNIOiWxmxUvXzMWVCBqbl2UDKvgBb8BV1Q2nTqWxuHmI1HXu7VoObWozZsEzoeA3/f0ULBbExcbEfNndW0dGW6OvJuHgd4Ooqz7IcgSRtmJicp3jdspVJEDEb2CyKpPEqTVqqr4X6Rjf34/08FUYv3XhOJoECcvWB8VvMsxbMhriR1rO0AWMUKsVM0gjLA2KoFaRyp4HKhAPAsDwp5iNiocO0EYES27uQewwIZXHMhgGud5GtJZfpOD/ev/AKeerDPMrMYcxDtGzaXBC3yFgw3G7Djeuq2QwChPElbtuBhJXOcH0dhj2jPJjohDG8d7WfqzOzDOYZE3KcpYAkEdZa2lWUbMhmjOHwkPU4dyDNMIzGZApDBIy4zyMSBdyMoF7Ek6a+jk02FxDYSYSGNyTC9mIVt5jLfZYd5b7jmXlV2xUepa4ve1uO7fVlyYJlZtaNFXOlGABiadf10KtIr7iwQFmjbmrAEWO4kEaitEbhgCNxAI8DqKZ7e+i4n9zL/TalWytnNOsUaMUPVh833FFgf2SxUG1jYmxFU+1aHKVKYbqZHgobkCQvewIBJiZpG16jJHGDuVmQSSSD9oh1W/AKeZqyI4IuCCCLgg3BBF943gg/jUHY+wiBI8EmVmcddFMgfLKiKmUMmQgFQpBIYEENxqB0IwIiwpUKq2nxIIW9u5iJIlAJ1sEjRR7kFTebvp0IDA9wAgTl1nPQzOfUoWxpMJpHseBXzrBAH35hCga/PMBepTEcTv01O8nh41mkPTyENs7FXG5Mw4EMrAqwI1BBG+tqlQDmB1VvSjQnFB6iZ7QhOeSj9IMOI8TBKuhnLRSAbmKxtJG5/aARlvxDAcBQTWzpXEFfAqoAVZ3UAbgBhpwAPACtT7j4Gub2gPzR7e5xHgAsXarmJxefNM51k77H3H2R4AWA8KgwMBipdQO6vH7tbD9GH3F/IUlq5aAAexfQXHAKNNgyaA7uIjvlWYyjmPOl2wnAhAJ3swHjv/ACBpPl1PoKk7LP6VPFvwVrVlgAaR7e4rF1251dj8Okt7XNHwXTehWIJgdDuikKL7lKq4HwzEeAFOcWGYxxRnK80ixBt+QG7O4B0JVFci/ECkPQb2MR++H9KKrFD9LwP+Y/5E9UgY114GnQkLibxobc1GjQOd4qw7R6Nx4fDA4SMCWBlnW2skrJo6s3tO0kbOlzfVxVbxGwMBjMZM7RRzLMiTRv3lN1vBMhtY3VkQlTqDIb61bpv7zi/ys39aCkvYZMj4ZJeomhd5sPJlzlsNiSTKtie/lkLD3FIGN72PWPbLYCgYQDJSnZGAhRMTh8Iixti5upUR70wsVop5id4GZMQAxOrFasfSvo3GYXngVY54ELKUAGdYxcwyW9pSAQL+ybEWpTsbpBgIcRKfnESR4aMYOIZidEs80jEDvXfKtzxiY/WN2uy3BwOOIIIMuNII3EFnINCwObhdmF4c0ihmDqrDcwDDwIuPwNU7pftZjN1KkhEAZh9p2Fxf3AW05t7qtWyf1EP7qP8AkWqN0o+mTeEf8gqi2Bb0619gqCQAStK7qupUi5hg5eK8bJwscz5JWWNcjnOTYBljOTMQCSLqNALm+m+tjT4RTkXCxyx/WkdAJ3b7avr1VuC6j7Wbgmw0pZbn7TD+Fio/AUJigH74bIozMBYMQGscpOmoGl6+hMtben02tiVUOu7ip0HOmE9248XVYZYZOsVVkvdcrLmkLBWXnY8Lg8Kx0T2iYZ0jH6uUlSvAOQSrDle1jzuKW7U2jh1icxQ4pJLEqZJYmS6gsQQqg7hzrZsr6Thv30f+9a20KdOtZ1WuGgJz1nMr2iXsrtM65ZacF06mPQzY0cy/PJQHYu4hDC6xRo5QFQdA7FSxbfYgbhquXhW/Bwhuj0t+EOJccCGR5XRgeBDKCDzArgdjsBqOcdQF0IS7Y+wn+bDFYUXxsMk8eKjJt86KzOZI3P8Aia543O7MB7J024bEptBhBgQI42AbFzKgjeJDocOLC4naxB+wATvK09x+Flwz/PsOrSB1T53Ao70gVQBPEP8AFUaFfrqAN4WvGI6RJKBDsrqmlxAEryoo6uBJBrPLbfIQO6h7zFdbAGuiNMEyVIHkCFr6L7Dw79oQiKM4UYgRomUZAY8PAkmUcLOpFxrmU8aUfNzDNPhyxYRFSjMbsYpFzIGPEqQy345Qd5NPZdkJh5dl4ZM3Vo0z2JuXkSJiJHP1mzOzEn6xvwFK9sf3hivuYf8Alkqu2qwG3LjqI8VgVA2qzZAqEq0jxxBhvXrXVCw94BJHvAp5PsZDAIY/0QSzRFd8cim6yDmQ2pv7VyD7RpDtRwvUkkADEYckk2AAlW5J4Cm88gbF4RlIIMWJIINwQfm5BB4gis9hNbyDjGZMdwWnXJkQqzgPky7RxOKxU+JaGQyFXihFmSTIt7u29G0ZbDVWXW9xUrCdBTsjGGeCfr3nR4oo5V7/AFjFGMkjD2o0VSzNYHcBqwqx4yVsNKMWgZgBkxCKLl4ASQ4A3vESWA3lWcbytZwSPI7YmYZZJBlVD/5MIN1j+8T3nP2rDcgq35I4oUnLjBO9L9p7DVcI+U5pYg84lNs7TgF3diPtkEMN2U24C2uKTMqtzAPmL1mOULhcbcgXlxgFyBdjnsBzOh091a8H+rj+4v8AKK5/b7W/luAzz+C8ok5ytpqlVdTVKq18j/73u/7Kh29/b974K8zdMIo8Pg+qbPJFkDpZl7vVlWGYi28jdfhWcP0xikhxhlbI8oYIlmbu9UFUZgLb777b6jbM6FQTKmXGKXZQxQBSQbXIte+n+1ZwnRRUx4hjnuyJ1hJiUgNpZcpNjob/ABFdGW22YzkZ988NJWAde9EwMJgajhHHWOtb9jbZwZ2euGxEpW98wCtf9YXFiFI5Uq2jFs9GiMTSSrn/AEi94dy3AlV1vbjTLZAllxuIh6yNbBgW+bob9W2QWXcL5qh7H6FLNJiUMpUQvkvkBuO9qddPZrJvJ03OcXEb4nj7FG7larGNaxp/pBIz6PvEevKE6wOP2bBIZ4pnUlbdWobLu+za99OJtelGB2hgZ5MQcUpRpGJV7k5VNrAWuAwte5BBvXrGdBF6l5MPiUmyAkgW4C9gVJ1twNL36MgYAYvrDcn2Munt5N9/juoxtE5h7pMNnf1DTxXtR9yDBptgAujceJ18E4290gwyYMYXDu8uo7zXOVQ2beQLnSwAGgqdtvaezsWUMs79wEDKjjfa9+4eVK8L0HiWJJMViREXAIGgtcXtdt5tv5Vom6D5cXHB1wKyKzBgBmGUXsVv+PGsQ23nJ5kYjPHjuWbnXcdKm0h2ERw4b5Gu9JNtxwLKRhmZo7Cxa978d4B/CoFPR0bHz/5rnNs1s+XX2M+6/wAKhbf2WMNiHiDFsuXUi17qG3fGrGnUbkwGTE+xVFWi8YqhaAMUZbjwUBd9dC2T7Z8D+Yrnq766Fsn2z4H8xXF+Vv6qHvf6q98n9anu/FNqKKK45dWoW1vYH3h+RpRTfa3sD7w/I0oqB+qhfqou1/o8/wC6k/kat+N/u+Hwwf8AVgrGJgDo6G4DKym2+zAg2869yrmhWE+yvVWPH9EyML8NSgv4moKjS7BG50+CzpPDZlN8bEzIyowQm4zFc1gd5AuNfGo+xtjphohGlyLkkneSba+7cPKvPaTcl/GjtJuS/jWgKNcM5MaaqXHTLse/ReJD/wDnR/5eX+rBSrC/SMb+/H+ngpg0t5ll4hGjtwszIxPO90Hmajx4cB5XubyuHPIEIkdh7rID8TW5bsLNfRj/AJSsKlQOEBapfpOD/ev/AKeem1/+IJ/l2/rJS5obyQvf9Uxe32rxvHa/D27/AAqUcR+nE1t0Zjy+Lh73+FrV1Oz76hRo4HmDJ3FZUqjWtg8U+llN2sTa54++tmLl3rYb73tru50m7VP2R516fbBJuVHnW/zpa+l3H5KblacjNLVYnBY65J72OGp4B5QBW3o9tEwBXCK94kXVspGlzY2N76fw1qVf0M0X+KZzf7PXlydONs/xtwrzDHlVV35QB5C1Vl9tBjix9A5id3H1rWqvDohOO2sNPI7N86hK5Y5cgYI+gdQ7xXOge4N19ognhUbofl+bHJbJ1+Ly23Zfnc9re61qjbLk6hpWHe6x1flbLGkdhz9i/wAa2bLxPURlAM3flkuTbWWV5SPgXt8K26O1KJb+Yc8tx4fNRKwUk6aj/h+K/dn8xW7to/YHnUPbGJ+cQSQkZRIuXMNbag3tx3VNzpbel3H5LxHTD9bg/wDMSf6eetD7j4Gtm1pOvaFj3eqkaTTW+aN47e727/CvBFc7eVWVamJp4/8AYnwK9JlcmP0YfcX8hSWumf8Ah5hstrvuAv3b6cb231p/8NYP8SbzT/pqy8+oxqdeC6o7WoOc0nc0D7yC5s67t2/lUnZf61PFv5Wq/n5NIP8AEm80/wCmtmH+TmBGDCSbS/FeII5e+sucKOGJPYoDtC35UPB3t7iD8Ft6DexiP3w/pRVYofpeB/zH/InqJsnY64cOELHO2c5rb8qrpYDgoqaq2lgk/wAKTrLfa7jpa/D27/Cq1lZguRUOkjwVHdVG1K73t0JJ7SrTN/ecX+Vm/rQV46cYaNsKzvFFIUKlesQNlLOqNbldSRS19tk4lZ8gusTxZc2/O6Pmvbhkta3GjbO2ziIWiKBc2XUNe2Vg26w+z+NdBznbel3H5KCVmfY2KhXGQYaCBosQWMbdd1QiDQpFlMYQ6LkuMp1B4V72JBk2fjEvfI+LS/PKXW/4VJ/tcf8ACH8Z9KWQbSKwzxZb9c0z3v7PXFiRbjbN8bU5ztvS7j8kSjZP6iH91H/ItUbpR9Mm8I/5BV/wsGRES98qqt+eUAX/AAqBiOjcEkjySKzM+X65UAKoWwt4caq9jXtK0u+Vq6QR2rUuqRq0y1q5pgfZP3pP6jV56q7MDcXUj2r72Ovu8OFX1OgkIvZ5QCzNa6m2Zi1t3C9q8r0ChBuHkGlvq8733b71134isS1oJPYqzzKsHOIVAx8J6tyzXsj27ttSpFz8DTbZP0nDfvo/96tM/QOFlZTJLZgRvXiLcqnr0Vw6tGyK6sjq4PWE3K8CDwNa91t6yfSqMYTLmkaHWDxUtK0qhzS6Mj96JuvCpWzv/wBfm/y+L/Oaoor3BMVwTYMewySxlvrWlzXI4XGc204VyezbqnblxfvhXCtmJ25FhooutYjMFCgKWJ0Ubh72A95YAXJAqvdGNkYbFfPW6mKXCyYoyQ5owys4iRJZUuNQZOsAP3rb6j7VnXELGssanq7ZSCQRbKfeN6qb2uCAQQaY4fpIyKqJHGqqAoAvYACwG/lVxzrb8T2L2UTbFgw2NwIw8MUIY4gsI0C3IhsCbb9KV7Y/vDFfcw/8slS8VtdpJoZSFDQ58oF7HrFym/HdyqFimzzSTHRpAgIG4dWGAtx+sa0r6/o1qJYw55buteJftaIMIVYBlOIw4IIuCOtXQg76dYz6Zhf3WJ/+PS+eANkvfuOkg8Y2DAH3XFSZMQWljkNrxrIoHAiTJe//ALY8zWWy9oUbaiWVDnM6epa9VhcclIxckr4ebrI0iOWy2xZUG/OYKDFrxANM0YEAgggi4INwRzB40jd1eTPLHHNYAIki5kQ63dV3ZzoMxuQBYWubkEgjdmiRI1bfGgtHm+2q/VYjQ20NgSL61aDbdtOp7FGaBhaRh1fCY5XVWHW4w2ZQRcFyDY8Qdb14wf6uP7i/yityG0c0fCVpWY8QZr5reF9K8RR5VAHAAeQtVJtW9pXIZye6fgpqTS2ZXo1SqutVPH4QxuRw3g8xV35I1WtfVpk5nCR7JnxVFt1ji1jxoJ74+SuXQvCrhsNLjJBvBCDiVB4feaw+FROgeJaTHu76syOx8Sy/hXnDfKNIiKiwxBVAUC7bgLDjUDG9MpnxEc6qiMgKgC5BBvcNffvrq+RrPL8Tf1b504BavnFvTFLA4wzdGp3mfBPujA/4tiv/AO39RaY9FiOu2jfUdab+F5L0hl+UuYqcsUSsR7Wp+NvWlOxulUmHE1lVzLqxa97666ferB1tVe10iDDRrwKkZeUKTmAOkAuJMcRormMTEmzpZsDEFDA3BvcWOUk6nUAk2valk39xL4/841X9i9KHw8UkQRHSS9w19LjKd3MW8q8t0lc4MYXImUH2tc3t5/DfWYtXtPHpAzOcfRRm+pubnl0HNgDKSd3rVh+UIfoMJ4H+VKXdDcHJHj4hKjoSrmzKQSMh51nZvygzRRrGyJIFAALXBsN17b7c6jy9NpmxKTsEOQMFTXKAwsffc6a+4V6ylWbTNKBEOznisale3dWbcYjMtyjSIlXFcZg+0MnVP85ze39W+S/2vs6bqpfTr6dN/wCj+mtRx0jf5386yrmvfLrl9nJ47qjbY2m2ImeVgFLW0F7aALx8Kzt7Z1OoHbsMa7/ko7u8ZWolg1xzkIyjU9ahrvroWyfbPgfzFUbZ2EMjgcBqfCrzsn2z4f7iuR8rKrXVqVMHMAk+2I8FZ7AY4Ne46Ejun5ptRRRXJLqFC2t7A+8PyNKKf4mDOpH/AHekksDKbEEfl51C8ZyonjOVrorNFRqNYorNFEWKKzRRFiis0URYorNFEWKKzRRFiis0URYorNFEWKKzRRFiis0URYorNFEWKKzRRFiis0URYorNFEWKKzRRFiis0URYorNFEWKKzRRFiis0URYorNFEWKKzRRFiis0URYorNFEWK14jDK4swBH/AHuNbaKzY9zHBzDBG8arxzQ4Q4SErPR+Pm/mPSsHYEY1JfzHpTWl+2p7R5R7Tmw8OPp8au7TaO0Lisyi2q7Mx7N59gzVbXtLWlTdULBkq29rm17cL8qY7O2KX7z3VeHM+gqZs3YmWzSangvAePM03q+2v5R4fyLM+t3y4+vs4qtsdkz+ZXHu/P5JX/Z6Pm/mPSj+z0fN/MelNKK5nnq//wArlcc323oBK/7PR838x6Uf2ej5v5j0ppRTnq//AMrk5vtvQCV/2ej5v5j0rI6Px83PxHpTOivOeb//ACu7U5vtvQC1QYdUFlAA/wC99Mtk+2fu/wC4qGqE6AE+FN9n4TICTvP4DlVfidUficZPErepsDYDRACl0UUVKthFFFFERRRRREUUUURFFFFERRRRREUUUURFFFFERRRRREUUUURFFFFERRRRREUUUURFFFFERRRRREUUUURFFFFERRRRREUUUURFFFFERRRRREUUUURFFFFERRRRREUUUURFFFFERWo4VS+ci7AZQTwHG3K/OiivWuLdCvCAdVtooorxeoooooiKKKKIiiiiiIooooiKKKKIv//Z"/>
          <p:cNvSpPr>
            <a:spLocks noChangeAspect="1" noChangeArrowheads="1"/>
          </p:cNvSpPr>
          <p:nvPr/>
        </p:nvSpPr>
        <p:spPr bwMode="auto">
          <a:xfrm>
            <a:off x="63500" y="-466725"/>
            <a:ext cx="474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108520" y="-99392"/>
            <a:ext cx="1512168" cy="7128792"/>
          </a:xfrm>
          <a:prstGeom prst="rect">
            <a:avLst/>
          </a:prstGeom>
          <a:gradFill flip="none" rotWithShape="1">
            <a:gsLst>
              <a:gs pos="0">
                <a:srgbClr val="000080"/>
              </a:gs>
              <a:gs pos="100000">
                <a:srgbClr val="FFFFFF"/>
              </a:gs>
            </a:gsLst>
            <a:lin ang="0" scaled="1"/>
            <a:tileRect/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Bef>
                <a:spcPts val="500"/>
              </a:spcBef>
              <a:spcAft>
                <a:spcPts val="1000"/>
              </a:spcAft>
              <a:defRPr/>
            </a:pPr>
            <a:r>
              <a:rPr lang="de-CH" sz="4400" dirty="0">
                <a:solidFill>
                  <a:srgbClr val="FFFFFF"/>
                </a:solidFill>
                <a:latin typeface="Tahoma" pitchFamily="34" charset="0"/>
              </a:rPr>
              <a:t>              Politik/Wirtschaft</a:t>
            </a:r>
            <a:endParaRPr lang="de-DE" sz="4400" dirty="0">
              <a:latin typeface="Arial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38639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24338"/>
            <a:ext cx="2967038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Textfeld 4"/>
          <p:cNvSpPr txBox="1">
            <a:spLocks noChangeArrowheads="1"/>
          </p:cNvSpPr>
          <p:nvPr/>
        </p:nvSpPr>
        <p:spPr bwMode="auto">
          <a:xfrm>
            <a:off x="5580063" y="1474788"/>
            <a:ext cx="34559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>
                <a:solidFill>
                  <a:srgbClr val="110793"/>
                </a:solidFill>
              </a:rPr>
              <a:t>Wertschätzung unseres Beitrages an die erfolgreiche «ab13» durch den Besuch von Regierungsrat </a:t>
            </a:r>
            <a:r>
              <a:rPr lang="de-CH" altLang="de-DE" sz="1600">
                <a:solidFill>
                  <a:srgbClr val="110793"/>
                </a:solidFill>
              </a:rPr>
              <a:t>(Kant. AG)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>
                <a:solidFill>
                  <a:srgbClr val="110793"/>
                </a:solidFill>
              </a:rPr>
              <a:t>Alex Hürzeler.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588125" y="6092825"/>
            <a:ext cx="23050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2000" b="1" dirty="0">
                <a:solidFill>
                  <a:schemeClr val="bg1">
                    <a:lumMod val="50000"/>
                  </a:schemeClr>
                </a:solidFill>
              </a:rPr>
              <a:t>www.go-lplus.ch</a:t>
            </a:r>
          </a:p>
        </p:txBody>
      </p:sp>
      <p:sp>
        <p:nvSpPr>
          <p:cNvPr id="8195" name="Textfeld 4"/>
          <p:cNvSpPr txBox="1">
            <a:spLocks noChangeArrowheads="1"/>
          </p:cNvSpPr>
          <p:nvPr/>
        </p:nvSpPr>
        <p:spPr bwMode="auto">
          <a:xfrm>
            <a:off x="1635125" y="1628775"/>
            <a:ext cx="71294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de-CH" altLang="de-DE" sz="2400">
                <a:solidFill>
                  <a:srgbClr val="110793"/>
                </a:solidFill>
              </a:rPr>
              <a:t>Ein grosses, herzliches Dankeschön all jenen, die es </a:t>
            </a:r>
            <a:r>
              <a:rPr lang="de-CH" altLang="de-DE" sz="2400" b="1">
                <a:solidFill>
                  <a:srgbClr val="110793"/>
                </a:solidFill>
                <a:latin typeface="Arial Black" pitchFamily="34" charset="0"/>
              </a:rPr>
              <a:t>L</a:t>
            </a:r>
            <a:r>
              <a:rPr lang="de-CH" altLang="de-DE" sz="2400" b="1" i="1">
                <a:solidFill>
                  <a:srgbClr val="110793"/>
                </a:solidFill>
                <a:latin typeface="Arial Black" pitchFamily="34" charset="0"/>
              </a:rPr>
              <a:t>PLUS</a:t>
            </a:r>
            <a:r>
              <a:rPr lang="de-CH" altLang="de-DE" sz="2400">
                <a:solidFill>
                  <a:srgbClr val="110793"/>
                </a:solidFill>
              </a:rPr>
              <a:t> durch persönliches Engagement, Sachspenden oder Geldmittel ermöglichen, der Jugend den Eintritt in die Wirtschaft zu erleichtern.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de-CH" altLang="de-DE" sz="2400">
              <a:solidFill>
                <a:srgbClr val="110793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108520" y="-99392"/>
            <a:ext cx="1512168" cy="7128792"/>
          </a:xfrm>
          <a:prstGeom prst="rect">
            <a:avLst/>
          </a:prstGeom>
          <a:gradFill flip="none" rotWithShape="1">
            <a:gsLst>
              <a:gs pos="0">
                <a:srgbClr val="000080"/>
              </a:gs>
              <a:gs pos="100000">
                <a:srgbClr val="FFFFFF"/>
              </a:gs>
            </a:gsLst>
            <a:lin ang="0" scaled="1"/>
            <a:tileRect/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Bef>
                <a:spcPts val="500"/>
              </a:spcBef>
              <a:spcAft>
                <a:spcPts val="1000"/>
              </a:spcAft>
              <a:defRPr/>
            </a:pPr>
            <a:r>
              <a:rPr lang="de-CH" sz="4400" dirty="0">
                <a:solidFill>
                  <a:srgbClr val="FFFFFF"/>
                </a:solidFill>
                <a:latin typeface="Tahoma" pitchFamily="34" charset="0"/>
              </a:rPr>
              <a:t>  Dank Ihrer Unterstützung</a:t>
            </a:r>
            <a:endParaRPr lang="de-DE" sz="4400" dirty="0">
              <a:latin typeface="Arial" pitchFamily="34" charset="0"/>
            </a:endParaRPr>
          </a:p>
        </p:txBody>
      </p:sp>
      <p:pic>
        <p:nvPicPr>
          <p:cNvPr id="8197" name="Picture 4" descr="LPlus logo 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6725"/>
            <a:ext cx="28241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-56034" y="-197678"/>
            <a:ext cx="1512168" cy="7128792"/>
          </a:xfrm>
          <a:prstGeom prst="rect">
            <a:avLst/>
          </a:prstGeom>
          <a:gradFill flip="none" rotWithShape="1">
            <a:gsLst>
              <a:gs pos="0">
                <a:srgbClr val="000080"/>
              </a:gs>
              <a:gs pos="100000">
                <a:srgbClr val="FFFFFF"/>
              </a:gs>
            </a:gsLst>
            <a:lin ang="0" scaled="1"/>
            <a:tileRect/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Bef>
                <a:spcPts val="500"/>
              </a:spcBef>
              <a:spcAft>
                <a:spcPts val="1000"/>
              </a:spcAft>
              <a:defRPr/>
            </a:pPr>
            <a:r>
              <a:rPr lang="de-CH" sz="28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de-CH" sz="3800" dirty="0">
                <a:solidFill>
                  <a:srgbClr val="FFFFFF"/>
                </a:solidFill>
                <a:latin typeface="Tahoma" pitchFamily="34" charset="0"/>
              </a:rPr>
              <a:t>Mit freundlicher Unterstützung</a:t>
            </a:r>
            <a:endParaRPr lang="de-DE" sz="3800" dirty="0">
              <a:latin typeface="Arial" pitchFamily="34" charset="0"/>
            </a:endParaRPr>
          </a:p>
        </p:txBody>
      </p:sp>
      <p:pic>
        <p:nvPicPr>
          <p:cNvPr id="9219" name="Picture 67" descr="https://upload.wikimedia.org/wikipedia/fr/thumb/b/b6/Logo_Migros.svg/602px-Logo_Migros.svg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38588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6" descr="http://www.netatwork.org/Referenzen-Logos/Schelling.pn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1316038"/>
            <a:ext cx="1562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5" descr="http://dentistassobreruedas.org/barcelona/wp-content/uploads/antalis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5589588"/>
            <a:ext cx="10763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4" descr="http://www.svauenstein.ch/svauenstein/data/images/Image/Sponsoren/Hypothekarbank_Lenzburg.g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3201988"/>
            <a:ext cx="1590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3" descr="http://obernaar.aentebuesi.ch/Sponsoren/planzer.jpg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5962650"/>
            <a:ext cx="1657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2" descr="http://www.he-inside.ch/homeelectronic/files/web/hem201104/neuer%20ordner/bBurkhalter%20Logo.jpg"/>
          <p:cNvPicPr>
            <a:picLocks noChangeAspect="1" noChangeArrowheads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351463"/>
            <a:ext cx="1647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1" descr="http://upload.wikimedia.org/wikipedia/de/thumb/b/b3/Logo_Jowa.svg/500px-Logo_Jowa.svg.png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4581525"/>
            <a:ext cx="1647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59" descr="LOGO"/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452563"/>
            <a:ext cx="156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8" descr="http://www.wellpappen-industrie.de/data/04_Verband/08_VDW-Partner/06_wellkarton_ch_logo_th.jpg"/>
          <p:cNvPicPr>
            <a:picLocks noChangeAspect="1" noChangeArrowheads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4403725"/>
            <a:ext cx="1265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57" descr="http://www.gesundheitsfoerderung.ch/images/pages/Betriebliche_Gesundheitsfoerderung/Tipps_Tools/Label/Label_neu/labeltraeger/mvs_suhr_col.jpg"/>
          <p:cNvPicPr>
            <a:picLocks noChangeAspect="1" noChangeArrowheads="1"/>
          </p:cNvPicPr>
          <p:nvPr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011488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6" descr="http://www.lehrstellenboerse.ch/images/show_image?image_id=3981"/>
          <p:cNvPicPr>
            <a:picLocks noChangeAspect="1" noChangeArrowheads="1"/>
          </p:cNvPicPr>
          <p:nvPr/>
        </p:nvPicPr>
        <p:blipFill>
          <a:blip r:embed="rId22" r:link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049588"/>
            <a:ext cx="1276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55" descr="http://www.audi.ch/etc/medialib/ngw/ch/weitere_bilder.Par.0012.Image.jpg/amag-logo_web.jpg"/>
          <p:cNvPicPr>
            <a:picLocks noChangeAspect="1" noChangeArrowheads="1"/>
          </p:cNvPicPr>
          <p:nvPr/>
        </p:nvPicPr>
        <p:blipFill>
          <a:blip r:embed="rId24" r:link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5772150"/>
            <a:ext cx="18573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54" descr="http://foodfete.files.wordpress.com/2008/02/chocfrey.jpg"/>
          <p:cNvPicPr>
            <a:picLocks noChangeAspect="1" noChangeArrowheads="1"/>
          </p:cNvPicPr>
          <p:nvPr/>
        </p:nvPicPr>
        <p:blipFill>
          <a:blip r:embed="rId26" r:link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3925888"/>
            <a:ext cx="733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3" descr="http://www.walo.ch/fileadmin/media/ueberuns/WALO_logo_rgb.JPG"/>
          <p:cNvPicPr>
            <a:picLocks noChangeAspect="1" noChangeArrowheads="1"/>
          </p:cNvPicPr>
          <p:nvPr/>
        </p:nvPicPr>
        <p:blipFill>
          <a:blip r:embed="rId28" r:link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3933825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52" descr="http://www.hagewo.ch/Signete/Trinamo_rgb_gross%20(4).jpg"/>
          <p:cNvPicPr>
            <a:picLocks noChangeAspect="1" noChangeArrowheads="1"/>
          </p:cNvPicPr>
          <p:nvPr/>
        </p:nvPicPr>
        <p:blipFill>
          <a:blip r:embed="rId30" r:link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324100"/>
            <a:ext cx="1638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51" descr="http://globi.ch/files/lizenzen_logos/logo-ipsylon.gif"/>
          <p:cNvPicPr>
            <a:picLocks noChangeAspect="1" noChangeArrowheads="1"/>
          </p:cNvPicPr>
          <p:nvPr/>
        </p:nvPicPr>
        <p:blipFill>
          <a:blip r:embed="rId32" r:link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2252663"/>
            <a:ext cx="1247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0" descr="http://www.nab.ch/images/logo_agv_268x107.jpg"/>
          <p:cNvPicPr>
            <a:picLocks noChangeAspect="1" noChangeArrowheads="1"/>
          </p:cNvPicPr>
          <p:nvPr/>
        </p:nvPicPr>
        <p:blipFill>
          <a:blip r:embed="rId34" r:link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368425"/>
            <a:ext cx="1276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49" descr="http://www.workandbox.ch/images/logo2.jpg"/>
          <p:cNvPicPr>
            <a:picLocks noChangeAspect="1" noChangeArrowheads="1"/>
          </p:cNvPicPr>
          <p:nvPr/>
        </p:nvPicPr>
        <p:blipFill>
          <a:blip r:embed="rId36" r:link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347913"/>
            <a:ext cx="1762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6" descr="Kopf Wettbewerb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5118100"/>
            <a:ext cx="1685925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47" descr="http://www.cprgroup.com.au/images/content/holcim_logo.jpg"/>
          <p:cNvPicPr>
            <a:picLocks noChangeAspect="1" noChangeArrowheads="1"/>
          </p:cNvPicPr>
          <p:nvPr/>
        </p:nvPicPr>
        <p:blipFill>
          <a:blip r:embed="rId39" r:link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5676900"/>
            <a:ext cx="151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46" descr="http://upload.wikimedia.org/wikipedia/de/thumb/a/a4/Rivella_Logo.svg/220px-Rivella_Logo.svg.png"/>
          <p:cNvPicPr>
            <a:picLocks noChangeAspect="1" noChangeArrowheads="1"/>
          </p:cNvPicPr>
          <p:nvPr/>
        </p:nvPicPr>
        <p:blipFill>
          <a:blip r:embed="rId41" r:link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5000625"/>
            <a:ext cx="9334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45" descr="http://upload.wikimedia.org/wikipedia/de/thumb/d/d4/Logo_Midor.svg/500px-Logo_Midor.svg.png"/>
          <p:cNvPicPr>
            <a:picLocks noChangeAspect="1" noChangeArrowheads="1"/>
          </p:cNvPicPr>
          <p:nvPr/>
        </p:nvPicPr>
        <p:blipFill>
          <a:blip r:embed="rId43" r:link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3911600"/>
            <a:ext cx="10191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44" descr="http://media9.news.ch/img/markenregister/detail/PESTALOZZI-logo-Pestalozzi-Co-AG-51106-2006.jpeg"/>
          <p:cNvPicPr>
            <a:picLocks noChangeAspect="1" noChangeArrowheads="1"/>
          </p:cNvPicPr>
          <p:nvPr/>
        </p:nvPicPr>
        <p:blipFill>
          <a:blip r:embed="rId45" r:link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835400"/>
            <a:ext cx="3228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43" descr="http://www.presseportal.ch/de/bild/100018397-logo-lindt-spruengli-international-ag.jpg"/>
          <p:cNvPicPr>
            <a:picLocks noChangeAspect="1" noChangeArrowheads="1"/>
          </p:cNvPicPr>
          <p:nvPr/>
        </p:nvPicPr>
        <p:blipFill>
          <a:blip r:embed="rId47" r:link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049588"/>
            <a:ext cx="1590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WebsiteLogo" descr="SWISSpsy-Institute"/>
          <p:cNvPicPr>
            <a:picLocks noChangeAspect="1" noChangeArrowheads="1"/>
          </p:cNvPicPr>
          <p:nvPr/>
        </p:nvPicPr>
        <p:blipFill>
          <a:blip r:embed="rId49" r:link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22526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69" descr="manor_logo_neg_rgb_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620713"/>
            <a:ext cx="1514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5" name="Rechteck 14"/>
          <p:cNvSpPr>
            <a:spLocks noChangeArrowheads="1"/>
          </p:cNvSpPr>
          <p:nvPr/>
        </p:nvSpPr>
        <p:spPr bwMode="auto">
          <a:xfrm>
            <a:off x="3386138" y="606425"/>
            <a:ext cx="3441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/>
              <a:t>www.steinerkonfliktloesungen.ch</a:t>
            </a:r>
            <a:endParaRPr lang="de-CH" altLang="de-DE" sz="1600"/>
          </a:p>
        </p:txBody>
      </p:sp>
      <p:sp>
        <p:nvSpPr>
          <p:cNvPr id="9246" name="Rechteck 15"/>
          <p:cNvSpPr>
            <a:spLocks noChangeArrowheads="1"/>
          </p:cNvSpPr>
          <p:nvPr/>
        </p:nvSpPr>
        <p:spPr bwMode="auto">
          <a:xfrm>
            <a:off x="7178675" y="536575"/>
            <a:ext cx="153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110793"/>
                </a:solidFill>
              </a:rPr>
              <a:t>bsp gmbh</a:t>
            </a:r>
            <a:endParaRPr lang="de-CH" altLang="de-DE" sz="2400">
              <a:solidFill>
                <a:srgbClr val="1107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ANd9GcS_4SE7NLaqicFuLcRIJbxcDbKA_SlxkgaGCIyUZVXdIxbtXTE_3gPMR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573213"/>
            <a:ext cx="302418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feld 4"/>
          <p:cNvSpPr txBox="1">
            <a:spLocks noChangeArrowheads="1"/>
          </p:cNvSpPr>
          <p:nvPr/>
        </p:nvSpPr>
        <p:spPr bwMode="auto">
          <a:xfrm>
            <a:off x="6588125" y="6092825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CH" altLang="de-DE" sz="2000" b="1">
                <a:solidFill>
                  <a:srgbClr val="110793"/>
                </a:solidFill>
              </a:rPr>
              <a:t>076 330 35 00</a:t>
            </a:r>
          </a:p>
        </p:txBody>
      </p:sp>
      <p:sp>
        <p:nvSpPr>
          <p:cNvPr id="10244" name="Textfeld 1"/>
          <p:cNvSpPr txBox="1">
            <a:spLocks noChangeArrowheads="1"/>
          </p:cNvSpPr>
          <p:nvPr/>
        </p:nvSpPr>
        <p:spPr bwMode="auto">
          <a:xfrm>
            <a:off x="1403350" y="6069013"/>
            <a:ext cx="352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>
                <a:solidFill>
                  <a:srgbClr val="110793"/>
                </a:solidFill>
              </a:rPr>
              <a:t>stefan.haas@go-lplus.ch</a:t>
            </a:r>
            <a:endParaRPr lang="de-DE" altLang="de-DE" sz="2000">
              <a:solidFill>
                <a:srgbClr val="110793"/>
              </a:solidFill>
            </a:endParaRPr>
          </a:p>
        </p:txBody>
      </p:sp>
      <p:sp>
        <p:nvSpPr>
          <p:cNvPr id="10245" name="Textfeld 2"/>
          <p:cNvSpPr txBox="1">
            <a:spLocks noChangeArrowheads="1"/>
          </p:cNvSpPr>
          <p:nvPr/>
        </p:nvSpPr>
        <p:spPr bwMode="auto">
          <a:xfrm>
            <a:off x="1422400" y="4941888"/>
            <a:ext cx="7361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400" b="1">
                <a:solidFill>
                  <a:srgbClr val="110793"/>
                </a:solidFill>
              </a:rPr>
              <a:t>Möchten Sie mehr wissen?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400" b="1">
                <a:solidFill>
                  <a:srgbClr val="110793"/>
                </a:solidFill>
              </a:rPr>
              <a:t>Möchten Sie uns unterstützen?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108520" y="-99392"/>
            <a:ext cx="1512168" cy="7128792"/>
          </a:xfrm>
          <a:prstGeom prst="rect">
            <a:avLst/>
          </a:prstGeom>
          <a:gradFill flip="none" rotWithShape="1">
            <a:gsLst>
              <a:gs pos="0">
                <a:srgbClr val="000080"/>
              </a:gs>
              <a:gs pos="100000">
                <a:srgbClr val="FFFFFF"/>
              </a:gs>
            </a:gsLst>
            <a:lin ang="0" scaled="1"/>
            <a:tileRect/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Bef>
                <a:spcPts val="500"/>
              </a:spcBef>
              <a:spcAft>
                <a:spcPts val="1000"/>
              </a:spcAft>
              <a:defRPr/>
            </a:pPr>
            <a:r>
              <a:rPr lang="de-CH" sz="4400" dirty="0">
                <a:solidFill>
                  <a:srgbClr val="FFFFFF"/>
                </a:solidFill>
                <a:latin typeface="Tahoma" pitchFamily="34" charset="0"/>
              </a:rPr>
              <a:t>                        Fragen ?</a:t>
            </a:r>
            <a:endParaRPr lang="de-DE" sz="4400" dirty="0">
              <a:latin typeface="Arial" pitchFamily="34" charset="0"/>
            </a:endParaRPr>
          </a:p>
        </p:txBody>
      </p:sp>
      <p:pic>
        <p:nvPicPr>
          <p:cNvPr id="10247" name="Picture 4" descr="LPlus logo n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6725"/>
            <a:ext cx="28241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Bildschirmpräsentation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Haas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Haas</dc:creator>
  <cp:lastModifiedBy>Stefan</cp:lastModifiedBy>
  <cp:revision>110</cp:revision>
  <dcterms:created xsi:type="dcterms:W3CDTF">2011-02-10T18:24:28Z</dcterms:created>
  <dcterms:modified xsi:type="dcterms:W3CDTF">2014-02-24T16:51:52Z</dcterms:modified>
</cp:coreProperties>
</file>